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301" r:id="rId2"/>
    <p:sldId id="302" r:id="rId3"/>
    <p:sldId id="293" r:id="rId4"/>
    <p:sldId id="272" r:id="rId5"/>
    <p:sldId id="304" r:id="rId6"/>
    <p:sldId id="303" r:id="rId7"/>
    <p:sldId id="305" r:id="rId8"/>
    <p:sldId id="306" r:id="rId9"/>
    <p:sldId id="307" r:id="rId10"/>
    <p:sldId id="276" r:id="rId11"/>
    <p:sldId id="309" r:id="rId12"/>
    <p:sldId id="310" r:id="rId13"/>
    <p:sldId id="311" r:id="rId14"/>
    <p:sldId id="285" r:id="rId15"/>
  </p:sldIdLst>
  <p:sldSz cx="9144000" cy="6858000" type="screen4x3"/>
  <p:notesSz cx="6877050" cy="9653588"/>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4" autoAdjust="0"/>
  </p:normalViewPr>
  <p:slideViewPr>
    <p:cSldViewPr>
      <p:cViewPr>
        <p:scale>
          <a:sx n="114" d="100"/>
          <a:sy n="114" d="100"/>
        </p:scale>
        <p:origin x="918"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52" d="100"/>
          <a:sy n="52" d="100"/>
        </p:scale>
        <p:origin x="-2664" y="-108"/>
      </p:cViewPr>
      <p:guideLst>
        <p:guide orient="horz" pos="304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22E9B0F-25A4-47D9-ACE4-3A197F002931}"/>
              </a:ext>
            </a:extLst>
          </p:cNvPr>
          <p:cNvSpPr>
            <a:spLocks noGrp="1" noChangeArrowheads="1"/>
          </p:cNvSpPr>
          <p:nvPr>
            <p:ph type="hdr" sz="quarter"/>
          </p:nvPr>
        </p:nvSpPr>
        <p:spPr bwMode="auto">
          <a:xfrm>
            <a:off x="0" y="0"/>
            <a:ext cx="2979738" cy="484188"/>
          </a:xfrm>
          <a:prstGeom prst="rect">
            <a:avLst/>
          </a:prstGeom>
          <a:noFill/>
          <a:ln w="9525">
            <a:noFill/>
            <a:miter lim="800000"/>
            <a:headEnd/>
            <a:tailEnd/>
          </a:ln>
          <a:effectLst/>
        </p:spPr>
        <p:txBody>
          <a:bodyPr vert="horz" wrap="square" lIns="90371" tIns="45185" rIns="90371" bIns="45185" numCol="1" anchor="t" anchorCtr="0" compatLnSpc="1">
            <a:prstTxWarp prst="textNoShape">
              <a:avLst/>
            </a:prstTxWarp>
          </a:bodyPr>
          <a:lstStyle>
            <a:lvl1pPr defTabSz="903763">
              <a:defRPr sz="1100">
                <a:latin typeface="Arial" pitchFamily="34" charset="0"/>
              </a:defRPr>
            </a:lvl1pPr>
          </a:lstStyle>
          <a:p>
            <a:pPr>
              <a:defRPr/>
            </a:pPr>
            <a:endParaRPr lang="de-DE"/>
          </a:p>
        </p:txBody>
      </p:sp>
      <p:sp>
        <p:nvSpPr>
          <p:cNvPr id="38915" name="Rectangle 3">
            <a:extLst>
              <a:ext uri="{FF2B5EF4-FFF2-40B4-BE49-F238E27FC236}">
                <a16:creationId xmlns:a16="http://schemas.microsoft.com/office/drawing/2014/main" id="{1D29CA47-C16E-43D2-9A73-C2383C6320E3}"/>
              </a:ext>
            </a:extLst>
          </p:cNvPr>
          <p:cNvSpPr>
            <a:spLocks noGrp="1" noChangeArrowheads="1"/>
          </p:cNvSpPr>
          <p:nvPr>
            <p:ph type="dt" idx="1"/>
          </p:nvPr>
        </p:nvSpPr>
        <p:spPr bwMode="auto">
          <a:xfrm>
            <a:off x="3895725" y="0"/>
            <a:ext cx="2979738" cy="484188"/>
          </a:xfrm>
          <a:prstGeom prst="rect">
            <a:avLst/>
          </a:prstGeom>
          <a:noFill/>
          <a:ln w="9525">
            <a:noFill/>
            <a:miter lim="800000"/>
            <a:headEnd/>
            <a:tailEnd/>
          </a:ln>
          <a:effectLst/>
        </p:spPr>
        <p:txBody>
          <a:bodyPr vert="horz" wrap="square" lIns="90371" tIns="45185" rIns="90371" bIns="45185" numCol="1" anchor="t" anchorCtr="0" compatLnSpc="1">
            <a:prstTxWarp prst="textNoShape">
              <a:avLst/>
            </a:prstTxWarp>
          </a:bodyPr>
          <a:lstStyle>
            <a:lvl1pPr algn="r" defTabSz="903763">
              <a:defRPr sz="1100">
                <a:latin typeface="Arial" pitchFamily="34" charset="0"/>
              </a:defRPr>
            </a:lvl1pPr>
          </a:lstStyle>
          <a:p>
            <a:pPr>
              <a:defRPr/>
            </a:pPr>
            <a:endParaRPr lang="de-DE"/>
          </a:p>
        </p:txBody>
      </p:sp>
      <p:sp>
        <p:nvSpPr>
          <p:cNvPr id="14340" name="Rectangle 4">
            <a:extLst>
              <a:ext uri="{FF2B5EF4-FFF2-40B4-BE49-F238E27FC236}">
                <a16:creationId xmlns:a16="http://schemas.microsoft.com/office/drawing/2014/main" id="{E18B652D-B565-41CB-B532-153B7D23B732}"/>
              </a:ext>
            </a:extLst>
          </p:cNvPr>
          <p:cNvSpPr>
            <a:spLocks noGrp="1" noRot="1" noChangeAspect="1" noChangeArrowheads="1" noTextEdit="1"/>
          </p:cNvSpPr>
          <p:nvPr>
            <p:ph type="sldImg" idx="2"/>
          </p:nvPr>
        </p:nvSpPr>
        <p:spPr bwMode="auto">
          <a:xfrm>
            <a:off x="1027113" y="725488"/>
            <a:ext cx="4822825" cy="3617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a:extLst>
              <a:ext uri="{FF2B5EF4-FFF2-40B4-BE49-F238E27FC236}">
                <a16:creationId xmlns:a16="http://schemas.microsoft.com/office/drawing/2014/main" id="{EADF84D9-E014-4466-B512-965A0EC49AAF}"/>
              </a:ext>
            </a:extLst>
          </p:cNvPr>
          <p:cNvSpPr>
            <a:spLocks noGrp="1" noChangeArrowheads="1"/>
          </p:cNvSpPr>
          <p:nvPr>
            <p:ph type="body" sz="quarter" idx="3"/>
          </p:nvPr>
        </p:nvSpPr>
        <p:spPr bwMode="auto">
          <a:xfrm>
            <a:off x="687388" y="4584700"/>
            <a:ext cx="5502275" cy="4343400"/>
          </a:xfrm>
          <a:prstGeom prst="rect">
            <a:avLst/>
          </a:prstGeom>
          <a:noFill/>
          <a:ln w="9525">
            <a:noFill/>
            <a:miter lim="800000"/>
            <a:headEnd/>
            <a:tailEnd/>
          </a:ln>
          <a:effectLst/>
        </p:spPr>
        <p:txBody>
          <a:bodyPr vert="horz" wrap="square" lIns="90371" tIns="45185" rIns="90371" bIns="45185"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8918" name="Rectangle 6">
            <a:extLst>
              <a:ext uri="{FF2B5EF4-FFF2-40B4-BE49-F238E27FC236}">
                <a16:creationId xmlns:a16="http://schemas.microsoft.com/office/drawing/2014/main" id="{77E557DD-39BB-43B3-9D3D-36A652BA1E2C}"/>
              </a:ext>
            </a:extLst>
          </p:cNvPr>
          <p:cNvSpPr>
            <a:spLocks noGrp="1" noChangeArrowheads="1"/>
          </p:cNvSpPr>
          <p:nvPr>
            <p:ph type="ftr" sz="quarter" idx="4"/>
          </p:nvPr>
        </p:nvSpPr>
        <p:spPr bwMode="auto">
          <a:xfrm>
            <a:off x="0" y="9167813"/>
            <a:ext cx="2979738" cy="484187"/>
          </a:xfrm>
          <a:prstGeom prst="rect">
            <a:avLst/>
          </a:prstGeom>
          <a:noFill/>
          <a:ln w="9525">
            <a:noFill/>
            <a:miter lim="800000"/>
            <a:headEnd/>
            <a:tailEnd/>
          </a:ln>
          <a:effectLst/>
        </p:spPr>
        <p:txBody>
          <a:bodyPr vert="horz" wrap="square" lIns="90371" tIns="45185" rIns="90371" bIns="45185" numCol="1" anchor="b" anchorCtr="0" compatLnSpc="1">
            <a:prstTxWarp prst="textNoShape">
              <a:avLst/>
            </a:prstTxWarp>
          </a:bodyPr>
          <a:lstStyle>
            <a:lvl1pPr defTabSz="903763">
              <a:defRPr sz="1100">
                <a:latin typeface="Arial" pitchFamily="34" charset="0"/>
              </a:defRPr>
            </a:lvl1pPr>
          </a:lstStyle>
          <a:p>
            <a:pPr>
              <a:defRPr/>
            </a:pPr>
            <a:endParaRPr lang="de-DE"/>
          </a:p>
        </p:txBody>
      </p:sp>
      <p:sp>
        <p:nvSpPr>
          <p:cNvPr id="38919" name="Rectangle 7">
            <a:extLst>
              <a:ext uri="{FF2B5EF4-FFF2-40B4-BE49-F238E27FC236}">
                <a16:creationId xmlns:a16="http://schemas.microsoft.com/office/drawing/2014/main" id="{897A8989-6BBB-4A53-8921-63A472561077}"/>
              </a:ext>
            </a:extLst>
          </p:cNvPr>
          <p:cNvSpPr>
            <a:spLocks noGrp="1" noChangeArrowheads="1"/>
          </p:cNvSpPr>
          <p:nvPr>
            <p:ph type="sldNum" sz="quarter" idx="5"/>
          </p:nvPr>
        </p:nvSpPr>
        <p:spPr bwMode="auto">
          <a:xfrm>
            <a:off x="3895725" y="9167813"/>
            <a:ext cx="2979738" cy="484187"/>
          </a:xfrm>
          <a:prstGeom prst="rect">
            <a:avLst/>
          </a:prstGeom>
          <a:noFill/>
          <a:ln w="9525">
            <a:noFill/>
            <a:miter lim="800000"/>
            <a:headEnd/>
            <a:tailEnd/>
          </a:ln>
          <a:effectLst/>
        </p:spPr>
        <p:txBody>
          <a:bodyPr vert="horz" wrap="square" lIns="90371" tIns="45185" rIns="90371" bIns="45185" numCol="1" anchor="b" anchorCtr="0" compatLnSpc="1">
            <a:prstTxWarp prst="textNoShape">
              <a:avLst/>
            </a:prstTxWarp>
          </a:bodyPr>
          <a:lstStyle>
            <a:lvl1pPr algn="r" defTabSz="903288">
              <a:defRPr sz="1100"/>
            </a:lvl1pPr>
          </a:lstStyle>
          <a:p>
            <a:fld id="{8F3DDD16-A7CC-4EB5-A074-9A8174CCEAD0}"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3C634124-04A6-41E4-B919-659E6EEBDF1F}"/>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C1E342D2-17E4-4F50-9158-4E863A17C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A60DE067-9F16-40ED-9557-BF862CF01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panose="020B0604020202020204" pitchFamily="34" charset="0"/>
              </a:defRPr>
            </a:lvl1pPr>
            <a:lvl2pPr marL="742950" indent="-285750" defTabSz="903288">
              <a:defRPr>
                <a:solidFill>
                  <a:schemeClr val="tx1"/>
                </a:solidFill>
                <a:latin typeface="Arial" panose="020B0604020202020204" pitchFamily="34" charset="0"/>
              </a:defRPr>
            </a:lvl2pPr>
            <a:lvl3pPr marL="1143000" indent="-228600" defTabSz="903288">
              <a:defRPr>
                <a:solidFill>
                  <a:schemeClr val="tx1"/>
                </a:solidFill>
                <a:latin typeface="Arial" panose="020B0604020202020204" pitchFamily="34" charset="0"/>
              </a:defRPr>
            </a:lvl3pPr>
            <a:lvl4pPr marL="1600200" indent="-228600" defTabSz="903288">
              <a:defRPr>
                <a:solidFill>
                  <a:schemeClr val="tx1"/>
                </a:solidFill>
                <a:latin typeface="Arial" panose="020B0604020202020204" pitchFamily="34" charset="0"/>
              </a:defRPr>
            </a:lvl4pPr>
            <a:lvl5pPr marL="2057400" indent="-228600" defTabSz="903288">
              <a:defRPr>
                <a:solidFill>
                  <a:schemeClr val="tx1"/>
                </a:solidFill>
                <a:latin typeface="Arial" panose="020B0604020202020204" pitchFamily="34" charset="0"/>
              </a:defRPr>
            </a:lvl5pPr>
            <a:lvl6pPr marL="2514600" indent="-228600" defTabSz="903288" fontAlgn="base">
              <a:spcBef>
                <a:spcPct val="0"/>
              </a:spcBef>
              <a:spcAft>
                <a:spcPct val="0"/>
              </a:spcAft>
              <a:defRPr>
                <a:solidFill>
                  <a:schemeClr val="tx1"/>
                </a:solidFill>
                <a:latin typeface="Arial" panose="020B0604020202020204" pitchFamily="34" charset="0"/>
              </a:defRPr>
            </a:lvl6pPr>
            <a:lvl7pPr marL="2971800" indent="-228600" defTabSz="903288" fontAlgn="base">
              <a:spcBef>
                <a:spcPct val="0"/>
              </a:spcBef>
              <a:spcAft>
                <a:spcPct val="0"/>
              </a:spcAft>
              <a:defRPr>
                <a:solidFill>
                  <a:schemeClr val="tx1"/>
                </a:solidFill>
                <a:latin typeface="Arial" panose="020B0604020202020204" pitchFamily="34" charset="0"/>
              </a:defRPr>
            </a:lvl7pPr>
            <a:lvl8pPr marL="3429000" indent="-228600" defTabSz="903288" fontAlgn="base">
              <a:spcBef>
                <a:spcPct val="0"/>
              </a:spcBef>
              <a:spcAft>
                <a:spcPct val="0"/>
              </a:spcAft>
              <a:defRPr>
                <a:solidFill>
                  <a:schemeClr val="tx1"/>
                </a:solidFill>
                <a:latin typeface="Arial" panose="020B0604020202020204" pitchFamily="34" charset="0"/>
              </a:defRPr>
            </a:lvl8pPr>
            <a:lvl9pPr marL="3886200" indent="-228600" defTabSz="903288" fontAlgn="base">
              <a:spcBef>
                <a:spcPct val="0"/>
              </a:spcBef>
              <a:spcAft>
                <a:spcPct val="0"/>
              </a:spcAft>
              <a:defRPr>
                <a:solidFill>
                  <a:schemeClr val="tx1"/>
                </a:solidFill>
                <a:latin typeface="Arial" panose="020B0604020202020204" pitchFamily="34" charset="0"/>
              </a:defRPr>
            </a:lvl9pPr>
          </a:lstStyle>
          <a:p>
            <a:fld id="{CEA541A1-29EB-48D9-9C01-8A2F398B5A31}" type="slidenum">
              <a:rPr lang="de-DE" altLang="de-DE"/>
              <a:pPr/>
              <a:t>13</a:t>
            </a:fld>
            <a:endParaRPr lang="de-DE" altLang="de-DE"/>
          </a:p>
        </p:txBody>
      </p:sp>
      <p:sp>
        <p:nvSpPr>
          <p:cNvPr id="37890" name="Rectangle 2">
            <a:extLst>
              <a:ext uri="{FF2B5EF4-FFF2-40B4-BE49-F238E27FC236}">
                <a16:creationId xmlns:a16="http://schemas.microsoft.com/office/drawing/2014/main" id="{0FBC28E8-D379-41BA-9724-14F6835F7B31}"/>
              </a:ext>
            </a:extLst>
          </p:cNvPr>
          <p:cNvSpPr>
            <a:spLocks noGrp="1" noRot="1" noChangeAspect="1" noChangeArrowheads="1" noTextEdit="1"/>
          </p:cNvSpPr>
          <p:nvPr>
            <p:ph type="sldImg"/>
          </p:nvPr>
        </p:nvSpPr>
        <p:spPr>
          <a:xfrm>
            <a:off x="1025525" y="723900"/>
            <a:ext cx="4826000" cy="3619500"/>
          </a:xfrm>
          <a:ln/>
        </p:spPr>
      </p:sp>
      <p:sp>
        <p:nvSpPr>
          <p:cNvPr id="37891" name="Rectangle 3">
            <a:extLst>
              <a:ext uri="{FF2B5EF4-FFF2-40B4-BE49-F238E27FC236}">
                <a16:creationId xmlns:a16="http://schemas.microsoft.com/office/drawing/2014/main" id="{41F8CAB3-9CFD-471D-8F35-6CAA2E477387}"/>
              </a:ext>
            </a:extLst>
          </p:cNvPr>
          <p:cNvSpPr>
            <a:spLocks noGrp="1" noChangeArrowheads="1"/>
          </p:cNvSpPr>
          <p:nvPr>
            <p:ph type="body" idx="1"/>
          </p:nvPr>
        </p:nvSpPr>
        <p:spPr>
          <a:xfrm>
            <a:off x="687388" y="4584700"/>
            <a:ext cx="5502275"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1400"/>
              <a:t>Urie Bronfenbrenner: Ökologie der frühkindlichen Entwicklung von 1981. Auswertung der Erfahrungen der kompensatorischen Erziehung in den sechziger und siebziger Jahren in den USA: dauerhafte Effekte früher Förderung nur bei aktiver Einbeziehung und Förderung der Familien der Kinder!</a:t>
            </a:r>
          </a:p>
          <a:p>
            <a:r>
              <a:rPr lang="de-DE" altLang="de-DE" sz="1400"/>
              <a:t>Familie hat, egal wie sie erzieht, immer die wichtige Funktion der Steuerung von Umweltwirkungen!</a:t>
            </a:r>
          </a:p>
          <a:p>
            <a:r>
              <a:rPr lang="de-DE" altLang="de-DE" sz="1400"/>
              <a:t>Ergebnis Füchse Mülheim Kitas im roten Stadtbezirk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a:extLst>
              <a:ext uri="{FF2B5EF4-FFF2-40B4-BE49-F238E27FC236}">
                <a16:creationId xmlns:a16="http://schemas.microsoft.com/office/drawing/2014/main" id="{B3C8C3F6-2C41-4E21-9968-A5C2D9968B8B}"/>
              </a:ext>
            </a:extLst>
          </p:cNvPr>
          <p:cNvSpPr>
            <a:spLocks noGrp="1" noRot="1" noChangeAspect="1"/>
          </p:cNvSpPr>
          <p:nvPr>
            <p:ph type="sldImg"/>
          </p:nvPr>
        </p:nvSpPr>
        <p:spPr>
          <a:ln/>
        </p:spPr>
      </p:sp>
      <p:sp>
        <p:nvSpPr>
          <p:cNvPr id="39938" name="Notizenplatzhalter 2">
            <a:extLst>
              <a:ext uri="{FF2B5EF4-FFF2-40B4-BE49-F238E27FC236}">
                <a16:creationId xmlns:a16="http://schemas.microsoft.com/office/drawing/2014/main" id="{C95DABF6-62D2-47D4-A14F-DDBFA5C56B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39939" name="Foliennummernplatzhalter 3">
            <a:extLst>
              <a:ext uri="{FF2B5EF4-FFF2-40B4-BE49-F238E27FC236}">
                <a16:creationId xmlns:a16="http://schemas.microsoft.com/office/drawing/2014/main" id="{F3C4257A-C802-45C0-8DC1-371FFB2FE8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panose="020B0604020202020204" pitchFamily="34" charset="0"/>
              </a:defRPr>
            </a:lvl1pPr>
            <a:lvl2pPr marL="742950" indent="-285750" defTabSz="903288">
              <a:defRPr>
                <a:solidFill>
                  <a:schemeClr val="tx1"/>
                </a:solidFill>
                <a:latin typeface="Arial" panose="020B0604020202020204" pitchFamily="34" charset="0"/>
              </a:defRPr>
            </a:lvl2pPr>
            <a:lvl3pPr marL="1143000" indent="-228600" defTabSz="903288">
              <a:defRPr>
                <a:solidFill>
                  <a:schemeClr val="tx1"/>
                </a:solidFill>
                <a:latin typeface="Arial" panose="020B0604020202020204" pitchFamily="34" charset="0"/>
              </a:defRPr>
            </a:lvl3pPr>
            <a:lvl4pPr marL="1600200" indent="-228600" defTabSz="903288">
              <a:defRPr>
                <a:solidFill>
                  <a:schemeClr val="tx1"/>
                </a:solidFill>
                <a:latin typeface="Arial" panose="020B0604020202020204" pitchFamily="34" charset="0"/>
              </a:defRPr>
            </a:lvl4pPr>
            <a:lvl5pPr marL="2057400" indent="-228600" defTabSz="903288">
              <a:defRPr>
                <a:solidFill>
                  <a:schemeClr val="tx1"/>
                </a:solidFill>
                <a:latin typeface="Arial" panose="020B0604020202020204" pitchFamily="34" charset="0"/>
              </a:defRPr>
            </a:lvl5pPr>
            <a:lvl6pPr marL="2514600" indent="-228600" defTabSz="903288" fontAlgn="base">
              <a:spcBef>
                <a:spcPct val="0"/>
              </a:spcBef>
              <a:spcAft>
                <a:spcPct val="0"/>
              </a:spcAft>
              <a:defRPr>
                <a:solidFill>
                  <a:schemeClr val="tx1"/>
                </a:solidFill>
                <a:latin typeface="Arial" panose="020B0604020202020204" pitchFamily="34" charset="0"/>
              </a:defRPr>
            </a:lvl6pPr>
            <a:lvl7pPr marL="2971800" indent="-228600" defTabSz="903288" fontAlgn="base">
              <a:spcBef>
                <a:spcPct val="0"/>
              </a:spcBef>
              <a:spcAft>
                <a:spcPct val="0"/>
              </a:spcAft>
              <a:defRPr>
                <a:solidFill>
                  <a:schemeClr val="tx1"/>
                </a:solidFill>
                <a:latin typeface="Arial" panose="020B0604020202020204" pitchFamily="34" charset="0"/>
              </a:defRPr>
            </a:lvl7pPr>
            <a:lvl8pPr marL="3429000" indent="-228600" defTabSz="903288" fontAlgn="base">
              <a:spcBef>
                <a:spcPct val="0"/>
              </a:spcBef>
              <a:spcAft>
                <a:spcPct val="0"/>
              </a:spcAft>
              <a:defRPr>
                <a:solidFill>
                  <a:schemeClr val="tx1"/>
                </a:solidFill>
                <a:latin typeface="Arial" panose="020B0604020202020204" pitchFamily="34" charset="0"/>
              </a:defRPr>
            </a:lvl8pPr>
            <a:lvl9pPr marL="3886200" indent="-228600" defTabSz="903288" fontAlgn="base">
              <a:spcBef>
                <a:spcPct val="0"/>
              </a:spcBef>
              <a:spcAft>
                <a:spcPct val="0"/>
              </a:spcAft>
              <a:defRPr>
                <a:solidFill>
                  <a:schemeClr val="tx1"/>
                </a:solidFill>
                <a:latin typeface="Arial" panose="020B0604020202020204" pitchFamily="34" charset="0"/>
              </a:defRPr>
            </a:lvl9pPr>
          </a:lstStyle>
          <a:p>
            <a:fld id="{1CBFC470-EFFD-4C00-B2F6-1FD3B670D2DC}" type="slidenum">
              <a:rPr lang="de-DE" altLang="de-DE"/>
              <a:pPr/>
              <a:t>14</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5EAC0B65-B13B-49D1-9CAB-709EA25859C6}"/>
              </a:ext>
            </a:extLst>
          </p:cNvPr>
          <p:cNvSpPr>
            <a:spLocks noGrp="1" noRot="1" noChangeAspect="1" noChangeArrowheads="1" noTextEdit="1"/>
          </p:cNvSpPr>
          <p:nvPr>
            <p:ph type="sldImg"/>
          </p:nvPr>
        </p:nvSpPr>
        <p:spPr>
          <a:xfrm>
            <a:off x="1025525" y="723900"/>
            <a:ext cx="4827588" cy="3622675"/>
          </a:xfrm>
          <a:ln/>
        </p:spPr>
      </p:sp>
      <p:sp>
        <p:nvSpPr>
          <p:cNvPr id="18434" name="Rectangle 3">
            <a:extLst>
              <a:ext uri="{FF2B5EF4-FFF2-40B4-BE49-F238E27FC236}">
                <a16:creationId xmlns:a16="http://schemas.microsoft.com/office/drawing/2014/main" id="{65C05BB2-E91E-408C-B5D2-EAD4D719209F}"/>
              </a:ext>
            </a:extLst>
          </p:cNvPr>
          <p:cNvSpPr>
            <a:spLocks noGrp="1" noChangeArrowheads="1"/>
          </p:cNvSpPr>
          <p:nvPr>
            <p:ph type="body" idx="1"/>
          </p:nvPr>
        </p:nvSpPr>
        <p:spPr>
          <a:xfrm>
            <a:off x="687388" y="4583113"/>
            <a:ext cx="5502275" cy="4346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4383D15-AC58-4613-A14D-B1B8977E61F4}"/>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888CA09E-A08B-494F-AF58-1DE368E446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3A02A4E8-F30B-4751-B168-C17A2EEECE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panose="020B0604020202020204" pitchFamily="34" charset="0"/>
              </a:defRPr>
            </a:lvl1pPr>
            <a:lvl2pPr marL="742950" indent="-285750" defTabSz="903288">
              <a:defRPr>
                <a:solidFill>
                  <a:schemeClr val="tx1"/>
                </a:solidFill>
                <a:latin typeface="Arial" panose="020B0604020202020204" pitchFamily="34" charset="0"/>
              </a:defRPr>
            </a:lvl2pPr>
            <a:lvl3pPr marL="1143000" indent="-228600" defTabSz="903288">
              <a:defRPr>
                <a:solidFill>
                  <a:schemeClr val="tx1"/>
                </a:solidFill>
                <a:latin typeface="Arial" panose="020B0604020202020204" pitchFamily="34" charset="0"/>
              </a:defRPr>
            </a:lvl3pPr>
            <a:lvl4pPr marL="1600200" indent="-228600" defTabSz="903288">
              <a:defRPr>
                <a:solidFill>
                  <a:schemeClr val="tx1"/>
                </a:solidFill>
                <a:latin typeface="Arial" panose="020B0604020202020204" pitchFamily="34" charset="0"/>
              </a:defRPr>
            </a:lvl4pPr>
            <a:lvl5pPr marL="2057400" indent="-228600" defTabSz="903288">
              <a:defRPr>
                <a:solidFill>
                  <a:schemeClr val="tx1"/>
                </a:solidFill>
                <a:latin typeface="Arial" panose="020B0604020202020204" pitchFamily="34" charset="0"/>
              </a:defRPr>
            </a:lvl5pPr>
            <a:lvl6pPr marL="2514600" indent="-228600" defTabSz="903288" fontAlgn="base">
              <a:spcBef>
                <a:spcPct val="0"/>
              </a:spcBef>
              <a:spcAft>
                <a:spcPct val="0"/>
              </a:spcAft>
              <a:defRPr>
                <a:solidFill>
                  <a:schemeClr val="tx1"/>
                </a:solidFill>
                <a:latin typeface="Arial" panose="020B0604020202020204" pitchFamily="34" charset="0"/>
              </a:defRPr>
            </a:lvl6pPr>
            <a:lvl7pPr marL="2971800" indent="-228600" defTabSz="903288" fontAlgn="base">
              <a:spcBef>
                <a:spcPct val="0"/>
              </a:spcBef>
              <a:spcAft>
                <a:spcPct val="0"/>
              </a:spcAft>
              <a:defRPr>
                <a:solidFill>
                  <a:schemeClr val="tx1"/>
                </a:solidFill>
                <a:latin typeface="Arial" panose="020B0604020202020204" pitchFamily="34" charset="0"/>
              </a:defRPr>
            </a:lvl7pPr>
            <a:lvl8pPr marL="3429000" indent="-228600" defTabSz="903288" fontAlgn="base">
              <a:spcBef>
                <a:spcPct val="0"/>
              </a:spcBef>
              <a:spcAft>
                <a:spcPct val="0"/>
              </a:spcAft>
              <a:defRPr>
                <a:solidFill>
                  <a:schemeClr val="tx1"/>
                </a:solidFill>
                <a:latin typeface="Arial" panose="020B0604020202020204" pitchFamily="34" charset="0"/>
              </a:defRPr>
            </a:lvl8pPr>
            <a:lvl9pPr marL="3886200" indent="-228600" defTabSz="903288" fontAlgn="base">
              <a:spcBef>
                <a:spcPct val="0"/>
              </a:spcBef>
              <a:spcAft>
                <a:spcPct val="0"/>
              </a:spcAft>
              <a:defRPr>
                <a:solidFill>
                  <a:schemeClr val="tx1"/>
                </a:solidFill>
                <a:latin typeface="Arial" panose="020B0604020202020204" pitchFamily="34" charset="0"/>
              </a:defRPr>
            </a:lvl9pPr>
          </a:lstStyle>
          <a:p>
            <a:fld id="{CADB5218-7640-4C6F-85C5-05C120E58105}" type="slidenum">
              <a:rPr lang="de-DE" altLang="de-DE"/>
              <a:pPr/>
              <a:t>4</a:t>
            </a:fld>
            <a:endParaRPr lang="de-DE" altLang="de-DE"/>
          </a:p>
        </p:txBody>
      </p:sp>
      <p:sp>
        <p:nvSpPr>
          <p:cNvPr id="22530" name="Rectangle 2">
            <a:extLst>
              <a:ext uri="{FF2B5EF4-FFF2-40B4-BE49-F238E27FC236}">
                <a16:creationId xmlns:a16="http://schemas.microsoft.com/office/drawing/2014/main" id="{B145547D-8468-4FC1-B0B0-C050F00D4AA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AF3F43A9-549F-467D-B107-B6D67A260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F0089D5-64D9-4ADB-801B-156D2F04241A}"/>
              </a:ext>
            </a:extLst>
          </p:cNvPr>
          <p:cNvSpPr>
            <a:spLocks noGrp="1" noRot="1" noChangeAspect="1" noChangeArrowheads="1" noTextEdit="1"/>
          </p:cNvSpPr>
          <p:nvPr>
            <p:ph type="sldImg"/>
          </p:nvPr>
        </p:nvSpPr>
        <p:spPr>
          <a:xfrm>
            <a:off x="1027113" y="723900"/>
            <a:ext cx="4824412" cy="3617913"/>
          </a:xfrm>
          <a:ln/>
        </p:spPr>
      </p:sp>
      <p:sp>
        <p:nvSpPr>
          <p:cNvPr id="24578" name="Rectangle 3">
            <a:extLst>
              <a:ext uri="{FF2B5EF4-FFF2-40B4-BE49-F238E27FC236}">
                <a16:creationId xmlns:a16="http://schemas.microsoft.com/office/drawing/2014/main" id="{A9BB1323-3EA7-45D3-B0CE-1087174089DF}"/>
              </a:ext>
            </a:extLst>
          </p:cNvPr>
          <p:cNvSpPr>
            <a:spLocks noGrp="1" noChangeArrowheads="1"/>
          </p:cNvSpPr>
          <p:nvPr>
            <p:ph type="body" idx="1"/>
          </p:nvPr>
        </p:nvSpPr>
        <p:spPr>
          <a:xfrm>
            <a:off x="687388" y="4587875"/>
            <a:ext cx="5502275"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8A907F8E-FC77-4F8A-BE68-2DCDCB56C972}"/>
              </a:ext>
            </a:extLst>
          </p:cNvPr>
          <p:cNvSpPr>
            <a:spLocks noGrp="1" noRot="1" noChangeAspect="1" noChangeArrowheads="1" noTextEdit="1"/>
          </p:cNvSpPr>
          <p:nvPr>
            <p:ph type="sldImg"/>
          </p:nvPr>
        </p:nvSpPr>
        <p:spPr>
          <a:xfrm>
            <a:off x="1027113" y="725488"/>
            <a:ext cx="4826000" cy="3619500"/>
          </a:xfrm>
          <a:ln/>
        </p:spPr>
      </p:sp>
      <p:sp>
        <p:nvSpPr>
          <p:cNvPr id="27650" name="Rectangle 3">
            <a:extLst>
              <a:ext uri="{FF2B5EF4-FFF2-40B4-BE49-F238E27FC236}">
                <a16:creationId xmlns:a16="http://schemas.microsoft.com/office/drawing/2014/main" id="{9E41F8EC-5B39-4E4A-8F03-EA0CB3BD2491}"/>
              </a:ext>
            </a:extLst>
          </p:cNvPr>
          <p:cNvSpPr>
            <a:spLocks noGrp="1" noChangeArrowheads="1"/>
          </p:cNvSpPr>
          <p:nvPr>
            <p:ph type="body" idx="1"/>
          </p:nvPr>
        </p:nvSpPr>
        <p:spPr>
          <a:xfrm>
            <a:off x="687388" y="4583113"/>
            <a:ext cx="5502275" cy="434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2" tIns="47226" rIns="94452" bIns="47226"/>
          <a:lstStyle/>
          <a:p>
            <a:pPr eaLnBrk="1" hangingPunct="1"/>
            <a:r>
              <a:rPr lang="de-DE" altLang="de-DE"/>
              <a:t>Bislang (nicht zuletzt infolge PISA) Verengung der Diskurse über Bildung auf die Schule, wobei wir dann schnell bei Systemfragen sind, die dann immer etwas länger (zu lange) dauern. Ich halte Diskussionen über die Qualität von Schulen auch innerhalb des bestehenden Systems durchaus für sinnvoll. </a:t>
            </a:r>
          </a:p>
          <a:p>
            <a:pPr eaLnBrk="1" hangingPunct="1"/>
            <a:r>
              <a:rPr lang="de-DE" altLang="de-DE"/>
              <a:t>.</a:t>
            </a:r>
          </a:p>
          <a:p>
            <a:pPr eaLnBrk="1" hangingPunct="1"/>
            <a:r>
              <a:rPr lang="de-DE" altLang="de-DE"/>
              <a:t>Wir müssen die außerschulischen Bildungsagenturen mitdenken. Das betrifft natürlich die vorschulische frühe Förderung, betrifft aber auch die Einrichtungen der Jugendhilfe – wobei zwischen Schule und Jugendhilfe oft tiefe Gräben liegen.</a:t>
            </a:r>
          </a:p>
          <a:p>
            <a:pPr eaLnBrk="1" hangingPunct="1"/>
            <a:r>
              <a:rPr lang="de-DE" altLang="de-DE"/>
              <a:t>Ziel von Bildung als einer gesellschaftlichen Veranstaltung ist nicht nur die Bildung von Humankapital (schulische und berufliche Bildung) sondern auch die Schaffung der Voraussetzungen, unter denen erfolgreiche formale Bildung möglich ist.</a:t>
            </a:r>
          </a:p>
          <a:p>
            <a:pPr eaLnBrk="1" hangingPunct="1"/>
            <a:r>
              <a:rPr lang="de-DE" altLang="de-DE"/>
              <a:t>Bildungsdebatte fokussiert zu sehr das Humankapital und vernächlässigt die Prozesse, die dafür sorgen, dass formale Bildung überhaupt erfolgreich sein kann. Hier geht es um das Humanvermögen. Humanvermögen wird in kleinen Lebenskreisen, vor allem in der Familie gebildet. Bislang vor allem in familienpolitischen Diskursen thematisiert. Bildungspolitik, regionale Bildungspolitik geht nicht ohne die Familie. Eine bildungsfreundliche Kommune ist zugleich eine familiengerechte Kommune. Dazu gleich mehr.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1D65280B-2186-4B1B-B81F-0AD42AA78DCB}"/>
              </a:ext>
            </a:extLst>
          </p:cNvPr>
          <p:cNvSpPr>
            <a:spLocks noGrp="1" noRot="1" noChangeAspect="1" noChangeArrowheads="1" noTextEdit="1"/>
          </p:cNvSpPr>
          <p:nvPr>
            <p:ph type="sldImg"/>
          </p:nvPr>
        </p:nvSpPr>
        <p:spPr>
          <a:ln/>
        </p:spPr>
      </p:sp>
      <p:sp>
        <p:nvSpPr>
          <p:cNvPr id="31746" name="Rectangle 3">
            <a:extLst>
              <a:ext uri="{FF2B5EF4-FFF2-40B4-BE49-F238E27FC236}">
                <a16:creationId xmlns:a16="http://schemas.microsoft.com/office/drawing/2014/main" id="{70F8D78D-5337-4AFA-8ADD-8B7A4EDD7E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76D04876-239B-4799-A0FD-9924ACA2E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panose="020B0604020202020204" pitchFamily="34" charset="0"/>
              </a:defRPr>
            </a:lvl1pPr>
            <a:lvl2pPr marL="742950" indent="-285750" defTabSz="903288">
              <a:defRPr>
                <a:solidFill>
                  <a:schemeClr val="tx1"/>
                </a:solidFill>
                <a:latin typeface="Arial" panose="020B0604020202020204" pitchFamily="34" charset="0"/>
              </a:defRPr>
            </a:lvl2pPr>
            <a:lvl3pPr marL="1143000" indent="-228600" defTabSz="903288">
              <a:defRPr>
                <a:solidFill>
                  <a:schemeClr val="tx1"/>
                </a:solidFill>
                <a:latin typeface="Arial" panose="020B0604020202020204" pitchFamily="34" charset="0"/>
              </a:defRPr>
            </a:lvl3pPr>
            <a:lvl4pPr marL="1600200" indent="-228600" defTabSz="903288">
              <a:defRPr>
                <a:solidFill>
                  <a:schemeClr val="tx1"/>
                </a:solidFill>
                <a:latin typeface="Arial" panose="020B0604020202020204" pitchFamily="34" charset="0"/>
              </a:defRPr>
            </a:lvl4pPr>
            <a:lvl5pPr marL="2057400" indent="-228600" defTabSz="903288">
              <a:defRPr>
                <a:solidFill>
                  <a:schemeClr val="tx1"/>
                </a:solidFill>
                <a:latin typeface="Arial" panose="020B0604020202020204" pitchFamily="34" charset="0"/>
              </a:defRPr>
            </a:lvl5pPr>
            <a:lvl6pPr marL="2514600" indent="-228600" defTabSz="903288" fontAlgn="base">
              <a:spcBef>
                <a:spcPct val="0"/>
              </a:spcBef>
              <a:spcAft>
                <a:spcPct val="0"/>
              </a:spcAft>
              <a:defRPr>
                <a:solidFill>
                  <a:schemeClr val="tx1"/>
                </a:solidFill>
                <a:latin typeface="Arial" panose="020B0604020202020204" pitchFamily="34" charset="0"/>
              </a:defRPr>
            </a:lvl6pPr>
            <a:lvl7pPr marL="2971800" indent="-228600" defTabSz="903288" fontAlgn="base">
              <a:spcBef>
                <a:spcPct val="0"/>
              </a:spcBef>
              <a:spcAft>
                <a:spcPct val="0"/>
              </a:spcAft>
              <a:defRPr>
                <a:solidFill>
                  <a:schemeClr val="tx1"/>
                </a:solidFill>
                <a:latin typeface="Arial" panose="020B0604020202020204" pitchFamily="34" charset="0"/>
              </a:defRPr>
            </a:lvl7pPr>
            <a:lvl8pPr marL="3429000" indent="-228600" defTabSz="903288" fontAlgn="base">
              <a:spcBef>
                <a:spcPct val="0"/>
              </a:spcBef>
              <a:spcAft>
                <a:spcPct val="0"/>
              </a:spcAft>
              <a:defRPr>
                <a:solidFill>
                  <a:schemeClr val="tx1"/>
                </a:solidFill>
                <a:latin typeface="Arial" panose="020B0604020202020204" pitchFamily="34" charset="0"/>
              </a:defRPr>
            </a:lvl8pPr>
            <a:lvl9pPr marL="3886200" indent="-228600" defTabSz="903288" fontAlgn="base">
              <a:spcBef>
                <a:spcPct val="0"/>
              </a:spcBef>
              <a:spcAft>
                <a:spcPct val="0"/>
              </a:spcAft>
              <a:defRPr>
                <a:solidFill>
                  <a:schemeClr val="tx1"/>
                </a:solidFill>
                <a:latin typeface="Arial" panose="020B0604020202020204" pitchFamily="34" charset="0"/>
              </a:defRPr>
            </a:lvl9pPr>
          </a:lstStyle>
          <a:p>
            <a:fld id="{A8F0E6AF-83EC-46C6-8243-B7E25F3DD369}" type="slidenum">
              <a:rPr lang="de-DE" altLang="de-DE"/>
              <a:pPr/>
              <a:t>11</a:t>
            </a:fld>
            <a:endParaRPr lang="de-DE" altLang="de-DE"/>
          </a:p>
        </p:txBody>
      </p:sp>
      <p:sp>
        <p:nvSpPr>
          <p:cNvPr id="33794" name="Rectangle 7">
            <a:extLst>
              <a:ext uri="{FF2B5EF4-FFF2-40B4-BE49-F238E27FC236}">
                <a16:creationId xmlns:a16="http://schemas.microsoft.com/office/drawing/2014/main" id="{2D270758-44D8-40FA-B5B1-A497F1F0931B}"/>
              </a:ext>
            </a:extLst>
          </p:cNvPr>
          <p:cNvSpPr txBox="1">
            <a:spLocks noGrp="1" noChangeArrowheads="1"/>
          </p:cNvSpPr>
          <p:nvPr/>
        </p:nvSpPr>
        <p:spPr bwMode="auto">
          <a:xfrm>
            <a:off x="3895725" y="9169400"/>
            <a:ext cx="29797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64" tIns="49133" rIns="98264" bIns="49133" anchor="b"/>
          <a:lstStyle>
            <a:lvl1pPr defTabSz="981075">
              <a:defRPr>
                <a:solidFill>
                  <a:schemeClr val="tx1"/>
                </a:solidFill>
                <a:latin typeface="Arial" panose="020B0604020202020204" pitchFamily="34" charset="0"/>
              </a:defRPr>
            </a:lvl1pPr>
            <a:lvl2pPr marL="742950" indent="-285750" defTabSz="981075">
              <a:defRPr>
                <a:solidFill>
                  <a:schemeClr val="tx1"/>
                </a:solidFill>
                <a:latin typeface="Arial" panose="020B0604020202020204" pitchFamily="34" charset="0"/>
              </a:defRPr>
            </a:lvl2pPr>
            <a:lvl3pPr marL="1143000" indent="-228600" defTabSz="981075">
              <a:defRPr>
                <a:solidFill>
                  <a:schemeClr val="tx1"/>
                </a:solidFill>
                <a:latin typeface="Arial" panose="020B0604020202020204" pitchFamily="34" charset="0"/>
              </a:defRPr>
            </a:lvl3pPr>
            <a:lvl4pPr marL="1600200" indent="-228600" defTabSz="981075">
              <a:defRPr>
                <a:solidFill>
                  <a:schemeClr val="tx1"/>
                </a:solidFill>
                <a:latin typeface="Arial" panose="020B0604020202020204" pitchFamily="34" charset="0"/>
              </a:defRPr>
            </a:lvl4pPr>
            <a:lvl5pPr marL="2057400" indent="-228600" defTabSz="981075">
              <a:defRPr>
                <a:solidFill>
                  <a:schemeClr val="tx1"/>
                </a:solidFill>
                <a:latin typeface="Arial" panose="020B0604020202020204" pitchFamily="34" charset="0"/>
              </a:defRPr>
            </a:lvl5pPr>
            <a:lvl6pPr marL="2514600" indent="-228600" defTabSz="981075" fontAlgn="base">
              <a:spcBef>
                <a:spcPct val="0"/>
              </a:spcBef>
              <a:spcAft>
                <a:spcPct val="0"/>
              </a:spcAft>
              <a:defRPr>
                <a:solidFill>
                  <a:schemeClr val="tx1"/>
                </a:solidFill>
                <a:latin typeface="Arial" panose="020B0604020202020204" pitchFamily="34" charset="0"/>
              </a:defRPr>
            </a:lvl6pPr>
            <a:lvl7pPr marL="2971800" indent="-228600" defTabSz="981075" fontAlgn="base">
              <a:spcBef>
                <a:spcPct val="0"/>
              </a:spcBef>
              <a:spcAft>
                <a:spcPct val="0"/>
              </a:spcAft>
              <a:defRPr>
                <a:solidFill>
                  <a:schemeClr val="tx1"/>
                </a:solidFill>
                <a:latin typeface="Arial" panose="020B0604020202020204" pitchFamily="34" charset="0"/>
              </a:defRPr>
            </a:lvl7pPr>
            <a:lvl8pPr marL="3429000" indent="-228600" defTabSz="981075" fontAlgn="base">
              <a:spcBef>
                <a:spcPct val="0"/>
              </a:spcBef>
              <a:spcAft>
                <a:spcPct val="0"/>
              </a:spcAft>
              <a:defRPr>
                <a:solidFill>
                  <a:schemeClr val="tx1"/>
                </a:solidFill>
                <a:latin typeface="Arial" panose="020B0604020202020204" pitchFamily="34" charset="0"/>
              </a:defRPr>
            </a:lvl8pPr>
            <a:lvl9pPr marL="3886200" indent="-228600" defTabSz="981075" fontAlgn="base">
              <a:spcBef>
                <a:spcPct val="0"/>
              </a:spcBef>
              <a:spcAft>
                <a:spcPct val="0"/>
              </a:spcAft>
              <a:defRPr>
                <a:solidFill>
                  <a:schemeClr val="tx1"/>
                </a:solidFill>
                <a:latin typeface="Arial" panose="020B0604020202020204" pitchFamily="34" charset="0"/>
              </a:defRPr>
            </a:lvl9pPr>
          </a:lstStyle>
          <a:p>
            <a:pPr algn="r"/>
            <a:fld id="{9F3C093F-6A66-4B24-B6C9-37E1F16A3150}" type="slidenum">
              <a:rPr lang="de-DE" altLang="de-DE" sz="1200"/>
              <a:pPr algn="r"/>
              <a:t>11</a:t>
            </a:fld>
            <a:endParaRPr lang="de-DE" altLang="de-DE" sz="1200"/>
          </a:p>
        </p:txBody>
      </p:sp>
      <p:sp>
        <p:nvSpPr>
          <p:cNvPr id="33795" name="Rectangle 2">
            <a:extLst>
              <a:ext uri="{FF2B5EF4-FFF2-40B4-BE49-F238E27FC236}">
                <a16:creationId xmlns:a16="http://schemas.microsoft.com/office/drawing/2014/main" id="{94D3BDE6-5D12-4B44-B146-DAA91BFBB2A3}"/>
              </a:ext>
            </a:extLst>
          </p:cNvPr>
          <p:cNvSpPr>
            <a:spLocks noGrp="1" noRot="1" noChangeAspect="1" noChangeArrowheads="1" noTextEdit="1"/>
          </p:cNvSpPr>
          <p:nvPr>
            <p:ph type="sldImg"/>
          </p:nvPr>
        </p:nvSpPr>
        <p:spPr>
          <a:xfrm>
            <a:off x="1025525" y="723900"/>
            <a:ext cx="4829175" cy="3622675"/>
          </a:xfrm>
          <a:ln/>
        </p:spPr>
      </p:sp>
      <p:sp>
        <p:nvSpPr>
          <p:cNvPr id="33796" name="Rectangle 3">
            <a:extLst>
              <a:ext uri="{FF2B5EF4-FFF2-40B4-BE49-F238E27FC236}">
                <a16:creationId xmlns:a16="http://schemas.microsoft.com/office/drawing/2014/main" id="{946C57A7-0AD0-41C9-B241-3D58688300F8}"/>
              </a:ext>
            </a:extLst>
          </p:cNvPr>
          <p:cNvSpPr>
            <a:spLocks noGrp="1" noChangeArrowheads="1"/>
          </p:cNvSpPr>
          <p:nvPr>
            <p:ph type="body" idx="1"/>
          </p:nvPr>
        </p:nvSpPr>
        <p:spPr>
          <a:xfrm>
            <a:off x="687388" y="4584700"/>
            <a:ext cx="5502275"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64" tIns="49133" rIns="98264" bIns="49133"/>
          <a:lstStyle/>
          <a:p>
            <a:r>
              <a:rPr lang="de-DE" altLang="de-DE"/>
              <a:t>Andere Vergleichsmöglichkeit: Kita W und Kita X – liegen beide im selben statistischen Bezirk und sind in städtischer Trägerschaft.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3235729C-203B-4A8C-A3ED-AFB0E3CFAC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panose="020B0604020202020204" pitchFamily="34" charset="0"/>
              </a:defRPr>
            </a:lvl1pPr>
            <a:lvl2pPr marL="742950" indent="-285750" defTabSz="903288">
              <a:defRPr>
                <a:solidFill>
                  <a:schemeClr val="tx1"/>
                </a:solidFill>
                <a:latin typeface="Arial" panose="020B0604020202020204" pitchFamily="34" charset="0"/>
              </a:defRPr>
            </a:lvl2pPr>
            <a:lvl3pPr marL="1143000" indent="-228600" defTabSz="903288">
              <a:defRPr>
                <a:solidFill>
                  <a:schemeClr val="tx1"/>
                </a:solidFill>
                <a:latin typeface="Arial" panose="020B0604020202020204" pitchFamily="34" charset="0"/>
              </a:defRPr>
            </a:lvl3pPr>
            <a:lvl4pPr marL="1600200" indent="-228600" defTabSz="903288">
              <a:defRPr>
                <a:solidFill>
                  <a:schemeClr val="tx1"/>
                </a:solidFill>
                <a:latin typeface="Arial" panose="020B0604020202020204" pitchFamily="34" charset="0"/>
              </a:defRPr>
            </a:lvl4pPr>
            <a:lvl5pPr marL="2057400" indent="-228600" defTabSz="903288">
              <a:defRPr>
                <a:solidFill>
                  <a:schemeClr val="tx1"/>
                </a:solidFill>
                <a:latin typeface="Arial" panose="020B0604020202020204" pitchFamily="34" charset="0"/>
              </a:defRPr>
            </a:lvl5pPr>
            <a:lvl6pPr marL="2514600" indent="-228600" defTabSz="903288" fontAlgn="base">
              <a:spcBef>
                <a:spcPct val="0"/>
              </a:spcBef>
              <a:spcAft>
                <a:spcPct val="0"/>
              </a:spcAft>
              <a:defRPr>
                <a:solidFill>
                  <a:schemeClr val="tx1"/>
                </a:solidFill>
                <a:latin typeface="Arial" panose="020B0604020202020204" pitchFamily="34" charset="0"/>
              </a:defRPr>
            </a:lvl6pPr>
            <a:lvl7pPr marL="2971800" indent="-228600" defTabSz="903288" fontAlgn="base">
              <a:spcBef>
                <a:spcPct val="0"/>
              </a:spcBef>
              <a:spcAft>
                <a:spcPct val="0"/>
              </a:spcAft>
              <a:defRPr>
                <a:solidFill>
                  <a:schemeClr val="tx1"/>
                </a:solidFill>
                <a:latin typeface="Arial" panose="020B0604020202020204" pitchFamily="34" charset="0"/>
              </a:defRPr>
            </a:lvl7pPr>
            <a:lvl8pPr marL="3429000" indent="-228600" defTabSz="903288" fontAlgn="base">
              <a:spcBef>
                <a:spcPct val="0"/>
              </a:spcBef>
              <a:spcAft>
                <a:spcPct val="0"/>
              </a:spcAft>
              <a:defRPr>
                <a:solidFill>
                  <a:schemeClr val="tx1"/>
                </a:solidFill>
                <a:latin typeface="Arial" panose="020B0604020202020204" pitchFamily="34" charset="0"/>
              </a:defRPr>
            </a:lvl8pPr>
            <a:lvl9pPr marL="3886200" indent="-228600" defTabSz="903288" fontAlgn="base">
              <a:spcBef>
                <a:spcPct val="0"/>
              </a:spcBef>
              <a:spcAft>
                <a:spcPct val="0"/>
              </a:spcAft>
              <a:defRPr>
                <a:solidFill>
                  <a:schemeClr val="tx1"/>
                </a:solidFill>
                <a:latin typeface="Arial" panose="020B0604020202020204" pitchFamily="34" charset="0"/>
              </a:defRPr>
            </a:lvl9pPr>
          </a:lstStyle>
          <a:p>
            <a:fld id="{7F891E58-47D8-4E8E-B839-C7FBA369AE08}" type="slidenum">
              <a:rPr lang="de-DE" altLang="de-DE"/>
              <a:pPr/>
              <a:t>12</a:t>
            </a:fld>
            <a:endParaRPr lang="de-DE" altLang="de-DE"/>
          </a:p>
        </p:txBody>
      </p:sp>
      <p:sp>
        <p:nvSpPr>
          <p:cNvPr id="35842" name="Rectangle 7">
            <a:extLst>
              <a:ext uri="{FF2B5EF4-FFF2-40B4-BE49-F238E27FC236}">
                <a16:creationId xmlns:a16="http://schemas.microsoft.com/office/drawing/2014/main" id="{D61AB80C-6B97-438D-961A-DB0B2BC062EA}"/>
              </a:ext>
            </a:extLst>
          </p:cNvPr>
          <p:cNvSpPr txBox="1">
            <a:spLocks noGrp="1" noChangeArrowheads="1"/>
          </p:cNvSpPr>
          <p:nvPr/>
        </p:nvSpPr>
        <p:spPr bwMode="auto">
          <a:xfrm>
            <a:off x="3895725" y="9169400"/>
            <a:ext cx="29797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5" tIns="48982" rIns="97965" bIns="48982" anchor="b"/>
          <a:lstStyle>
            <a:lvl1pPr defTabSz="977900">
              <a:defRPr>
                <a:solidFill>
                  <a:schemeClr val="tx1"/>
                </a:solidFill>
                <a:latin typeface="Arial" panose="020B0604020202020204" pitchFamily="34" charset="0"/>
              </a:defRPr>
            </a:lvl1pPr>
            <a:lvl2pPr marL="742950" indent="-285750" defTabSz="977900">
              <a:defRPr>
                <a:solidFill>
                  <a:schemeClr val="tx1"/>
                </a:solidFill>
                <a:latin typeface="Arial" panose="020B0604020202020204" pitchFamily="34" charset="0"/>
              </a:defRPr>
            </a:lvl2pPr>
            <a:lvl3pPr marL="1143000" indent="-228600" defTabSz="977900">
              <a:defRPr>
                <a:solidFill>
                  <a:schemeClr val="tx1"/>
                </a:solidFill>
                <a:latin typeface="Arial" panose="020B0604020202020204" pitchFamily="34" charset="0"/>
              </a:defRPr>
            </a:lvl3pPr>
            <a:lvl4pPr marL="1600200" indent="-228600" defTabSz="977900">
              <a:defRPr>
                <a:solidFill>
                  <a:schemeClr val="tx1"/>
                </a:solidFill>
                <a:latin typeface="Arial" panose="020B0604020202020204" pitchFamily="34" charset="0"/>
              </a:defRPr>
            </a:lvl4pPr>
            <a:lvl5pPr marL="2057400" indent="-228600" defTabSz="977900">
              <a:defRPr>
                <a:solidFill>
                  <a:schemeClr val="tx1"/>
                </a:solidFill>
                <a:latin typeface="Arial" panose="020B0604020202020204" pitchFamily="34" charset="0"/>
              </a:defRPr>
            </a:lvl5pPr>
            <a:lvl6pPr marL="2514600" indent="-228600" defTabSz="977900" fontAlgn="base">
              <a:spcBef>
                <a:spcPct val="0"/>
              </a:spcBef>
              <a:spcAft>
                <a:spcPct val="0"/>
              </a:spcAft>
              <a:defRPr>
                <a:solidFill>
                  <a:schemeClr val="tx1"/>
                </a:solidFill>
                <a:latin typeface="Arial" panose="020B0604020202020204" pitchFamily="34" charset="0"/>
              </a:defRPr>
            </a:lvl6pPr>
            <a:lvl7pPr marL="2971800" indent="-228600" defTabSz="977900" fontAlgn="base">
              <a:spcBef>
                <a:spcPct val="0"/>
              </a:spcBef>
              <a:spcAft>
                <a:spcPct val="0"/>
              </a:spcAft>
              <a:defRPr>
                <a:solidFill>
                  <a:schemeClr val="tx1"/>
                </a:solidFill>
                <a:latin typeface="Arial" panose="020B0604020202020204" pitchFamily="34" charset="0"/>
              </a:defRPr>
            </a:lvl7pPr>
            <a:lvl8pPr marL="3429000" indent="-228600" defTabSz="977900" fontAlgn="base">
              <a:spcBef>
                <a:spcPct val="0"/>
              </a:spcBef>
              <a:spcAft>
                <a:spcPct val="0"/>
              </a:spcAft>
              <a:defRPr>
                <a:solidFill>
                  <a:schemeClr val="tx1"/>
                </a:solidFill>
                <a:latin typeface="Arial" panose="020B0604020202020204" pitchFamily="34" charset="0"/>
              </a:defRPr>
            </a:lvl8pPr>
            <a:lvl9pPr marL="3886200" indent="-228600" defTabSz="977900" fontAlgn="base">
              <a:spcBef>
                <a:spcPct val="0"/>
              </a:spcBef>
              <a:spcAft>
                <a:spcPct val="0"/>
              </a:spcAft>
              <a:defRPr>
                <a:solidFill>
                  <a:schemeClr val="tx1"/>
                </a:solidFill>
                <a:latin typeface="Arial" panose="020B0604020202020204" pitchFamily="34" charset="0"/>
              </a:defRPr>
            </a:lvl9pPr>
          </a:lstStyle>
          <a:p>
            <a:pPr algn="r"/>
            <a:fld id="{A5467DF9-EA5C-4778-AD21-23C88120C391}" type="slidenum">
              <a:rPr lang="de-DE" altLang="de-DE" sz="1300">
                <a:cs typeface="Arial" panose="020B0604020202020204" pitchFamily="34" charset="0"/>
              </a:rPr>
              <a:pPr algn="r"/>
              <a:t>12</a:t>
            </a:fld>
            <a:endParaRPr lang="de-DE" altLang="de-DE" sz="1300">
              <a:cs typeface="Arial" panose="020B0604020202020204" pitchFamily="34" charset="0"/>
            </a:endParaRPr>
          </a:p>
        </p:txBody>
      </p:sp>
      <p:sp>
        <p:nvSpPr>
          <p:cNvPr id="35843" name="Rectangle 2">
            <a:extLst>
              <a:ext uri="{FF2B5EF4-FFF2-40B4-BE49-F238E27FC236}">
                <a16:creationId xmlns:a16="http://schemas.microsoft.com/office/drawing/2014/main" id="{35948A45-FC8D-4E93-9248-823AB681983F}"/>
              </a:ext>
            </a:extLst>
          </p:cNvPr>
          <p:cNvSpPr>
            <a:spLocks noGrp="1" noRot="1" noChangeAspect="1" noChangeArrowheads="1" noTextEdit="1"/>
          </p:cNvSpPr>
          <p:nvPr>
            <p:ph type="sldImg"/>
          </p:nvPr>
        </p:nvSpPr>
        <p:spPr>
          <a:xfrm>
            <a:off x="1208088" y="882650"/>
            <a:ext cx="4464050" cy="3349625"/>
          </a:xfrm>
          <a:ln/>
        </p:spPr>
      </p:sp>
      <p:sp>
        <p:nvSpPr>
          <p:cNvPr id="35844" name="Rectangle 3">
            <a:extLst>
              <a:ext uri="{FF2B5EF4-FFF2-40B4-BE49-F238E27FC236}">
                <a16:creationId xmlns:a16="http://schemas.microsoft.com/office/drawing/2014/main" id="{12D123FF-9C7E-46C7-B761-50E4B50DF3B3}"/>
              </a:ext>
            </a:extLst>
          </p:cNvPr>
          <p:cNvSpPr>
            <a:spLocks noGrp="1" noChangeArrowheads="1"/>
          </p:cNvSpPr>
          <p:nvPr>
            <p:ph type="body" idx="1"/>
          </p:nvPr>
        </p:nvSpPr>
        <p:spPr>
          <a:xfrm>
            <a:off x="685800" y="4586288"/>
            <a:ext cx="550545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5" tIns="48982" rIns="97965" bIns="48982"/>
          <a:lstStyle/>
          <a:p>
            <a:r>
              <a:rPr lang="de-DE" altLang="de-DE" sz="1400"/>
              <a:t>Wir haben nur 21 Kinder mit diesem Hintergrund gefunden, die überdurchschnittliche Sprachkompetenzwerte zeigten. Die meisten dieser Kinder gehen in eine Kindertagesstätte in einem der „dunkelsten“ Stadtteile im armen Norden.</a:t>
            </a:r>
          </a:p>
          <a:p>
            <a:r>
              <a:rPr lang="de-DE" altLang="de-DE" sz="1400"/>
              <a:t>Diese KITA ist seit 2007 „early excellence“ Einrichtung mit besonders engagiertem Personal und besonders aktiver Elternarbeit.</a:t>
            </a:r>
          </a:p>
          <a:p>
            <a:r>
              <a:rPr lang="de-DE" altLang="de-DE" sz="1400"/>
              <a:t>Ca 260 Kinder haben auf der anderen Seite trotz – förderlichen – bürgerlichen Milieus - schlechte Werte, sie verteilen sich auf alle anderen Kitas in der Stadt.</a:t>
            </a:r>
          </a:p>
          <a:p>
            <a:endParaRPr lang="de-DE" altLang="de-DE" sz="1400"/>
          </a:p>
          <a:p>
            <a:endParaRPr lang="de-DE" altLang="de-DE" sz="1400"/>
          </a:p>
          <a:p>
            <a:r>
              <a:rPr lang="de-DE" altLang="de-DE" sz="1400" b="1"/>
              <a:t>Wir brauchen in der Praxis offene Diskurse über „untyplische Fälle“, also über besonders erfolgreiche Projekte und über gescheiterte Projekte.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Rectangle 4">
            <a:extLst>
              <a:ext uri="{FF2B5EF4-FFF2-40B4-BE49-F238E27FC236}">
                <a16:creationId xmlns:a16="http://schemas.microsoft.com/office/drawing/2014/main" id="{B9862BC8-C0D9-4F91-9C2C-86202A47C943}"/>
              </a:ext>
            </a:extLst>
          </p:cNvPr>
          <p:cNvSpPr>
            <a:spLocks noGrp="1" noChangeArrowheads="1"/>
          </p:cNvSpPr>
          <p:nvPr>
            <p:ph type="dt" sz="half" idx="10"/>
          </p:nvPr>
        </p:nvSpPr>
        <p:spPr>
          <a:ln/>
        </p:spPr>
        <p:txBody>
          <a:bodyPr/>
          <a:lstStyle>
            <a:lvl1pPr>
              <a:defRPr/>
            </a:lvl1pPr>
          </a:lstStyle>
          <a:p>
            <a:pPr>
              <a:defRPr/>
            </a:pPr>
            <a:fld id="{F57CFBBE-AE39-424A-A8D0-07119D066793}" type="datetime1">
              <a:rPr lang="de-DE"/>
              <a:pPr>
                <a:defRPr/>
              </a:pPr>
              <a:t>16.07.2020</a:t>
            </a:fld>
            <a:endParaRPr lang="de-DE"/>
          </a:p>
        </p:txBody>
      </p:sp>
      <p:sp>
        <p:nvSpPr>
          <p:cNvPr id="5" name="Rectangle 5">
            <a:extLst>
              <a:ext uri="{FF2B5EF4-FFF2-40B4-BE49-F238E27FC236}">
                <a16:creationId xmlns:a16="http://schemas.microsoft.com/office/drawing/2014/main" id="{B4DB3975-CF32-493D-A62D-4F31A21EA30C}"/>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6" name="Rectangle 6">
            <a:extLst>
              <a:ext uri="{FF2B5EF4-FFF2-40B4-BE49-F238E27FC236}">
                <a16:creationId xmlns:a16="http://schemas.microsoft.com/office/drawing/2014/main" id="{CD04BAFE-052C-4744-BEB2-96133E8753F5}"/>
              </a:ext>
            </a:extLst>
          </p:cNvPr>
          <p:cNvSpPr>
            <a:spLocks noGrp="1" noChangeArrowheads="1"/>
          </p:cNvSpPr>
          <p:nvPr>
            <p:ph type="sldNum" sz="quarter" idx="12"/>
          </p:nvPr>
        </p:nvSpPr>
        <p:spPr>
          <a:ln/>
        </p:spPr>
        <p:txBody>
          <a:bodyPr/>
          <a:lstStyle>
            <a:lvl1pPr>
              <a:defRPr/>
            </a:lvl1pPr>
          </a:lstStyle>
          <a:p>
            <a:fld id="{E80CE529-2208-4E06-8F48-3936653200F7}" type="slidenum">
              <a:rPr lang="de-DE" altLang="de-DE"/>
              <a:pPr/>
              <a:t>‹Nr.›</a:t>
            </a:fld>
            <a:endParaRPr lang="de-DE" altLang="de-DE"/>
          </a:p>
        </p:txBody>
      </p:sp>
    </p:spTree>
    <p:extLst>
      <p:ext uri="{BB962C8B-B14F-4D97-AF65-F5344CB8AC3E}">
        <p14:creationId xmlns:p14="http://schemas.microsoft.com/office/powerpoint/2010/main" val="184713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82DAE03B-9F30-4769-9513-22646A5E7BAB}"/>
              </a:ext>
            </a:extLst>
          </p:cNvPr>
          <p:cNvSpPr>
            <a:spLocks noGrp="1" noChangeArrowheads="1"/>
          </p:cNvSpPr>
          <p:nvPr>
            <p:ph type="dt" sz="half" idx="10"/>
          </p:nvPr>
        </p:nvSpPr>
        <p:spPr>
          <a:ln/>
        </p:spPr>
        <p:txBody>
          <a:bodyPr/>
          <a:lstStyle>
            <a:lvl1pPr>
              <a:defRPr/>
            </a:lvl1pPr>
          </a:lstStyle>
          <a:p>
            <a:pPr>
              <a:defRPr/>
            </a:pPr>
            <a:fld id="{1470C5AC-AD92-463D-BFAD-622EF1F43327}" type="datetime1">
              <a:rPr lang="de-DE"/>
              <a:pPr>
                <a:defRPr/>
              </a:pPr>
              <a:t>16.07.2020</a:t>
            </a:fld>
            <a:endParaRPr lang="de-DE"/>
          </a:p>
        </p:txBody>
      </p:sp>
      <p:sp>
        <p:nvSpPr>
          <p:cNvPr id="5" name="Rectangle 5">
            <a:extLst>
              <a:ext uri="{FF2B5EF4-FFF2-40B4-BE49-F238E27FC236}">
                <a16:creationId xmlns:a16="http://schemas.microsoft.com/office/drawing/2014/main" id="{A4E21004-FA87-44D4-81E3-ED4085728688}"/>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6" name="Rectangle 6">
            <a:extLst>
              <a:ext uri="{FF2B5EF4-FFF2-40B4-BE49-F238E27FC236}">
                <a16:creationId xmlns:a16="http://schemas.microsoft.com/office/drawing/2014/main" id="{FBC6E05B-1B07-4D0C-A265-6A040D5FCFFA}"/>
              </a:ext>
            </a:extLst>
          </p:cNvPr>
          <p:cNvSpPr>
            <a:spLocks noGrp="1" noChangeArrowheads="1"/>
          </p:cNvSpPr>
          <p:nvPr>
            <p:ph type="sldNum" sz="quarter" idx="12"/>
          </p:nvPr>
        </p:nvSpPr>
        <p:spPr>
          <a:ln/>
        </p:spPr>
        <p:txBody>
          <a:bodyPr/>
          <a:lstStyle>
            <a:lvl1pPr>
              <a:defRPr/>
            </a:lvl1pPr>
          </a:lstStyle>
          <a:p>
            <a:fld id="{C7F4450E-62A6-445F-82FC-35E391DAE219}" type="slidenum">
              <a:rPr lang="de-DE" altLang="de-DE"/>
              <a:pPr/>
              <a:t>‹Nr.›</a:t>
            </a:fld>
            <a:endParaRPr lang="de-DE" altLang="de-DE"/>
          </a:p>
        </p:txBody>
      </p:sp>
    </p:spTree>
    <p:extLst>
      <p:ext uri="{BB962C8B-B14F-4D97-AF65-F5344CB8AC3E}">
        <p14:creationId xmlns:p14="http://schemas.microsoft.com/office/powerpoint/2010/main" val="124345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72300" y="0"/>
            <a:ext cx="2171700" cy="61261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0"/>
            <a:ext cx="6362700" cy="61261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43FF1852-4074-4C34-BEE0-61D02C4D94CD}"/>
              </a:ext>
            </a:extLst>
          </p:cNvPr>
          <p:cNvSpPr>
            <a:spLocks noGrp="1" noChangeArrowheads="1"/>
          </p:cNvSpPr>
          <p:nvPr>
            <p:ph type="dt" sz="half" idx="10"/>
          </p:nvPr>
        </p:nvSpPr>
        <p:spPr>
          <a:ln/>
        </p:spPr>
        <p:txBody>
          <a:bodyPr/>
          <a:lstStyle>
            <a:lvl1pPr>
              <a:defRPr/>
            </a:lvl1pPr>
          </a:lstStyle>
          <a:p>
            <a:pPr>
              <a:defRPr/>
            </a:pPr>
            <a:fld id="{B541CB11-984D-45B9-81BF-8B315CAF2373}" type="datetime1">
              <a:rPr lang="de-DE"/>
              <a:pPr>
                <a:defRPr/>
              </a:pPr>
              <a:t>16.07.2020</a:t>
            </a:fld>
            <a:endParaRPr lang="de-DE"/>
          </a:p>
        </p:txBody>
      </p:sp>
      <p:sp>
        <p:nvSpPr>
          <p:cNvPr id="5" name="Rectangle 5">
            <a:extLst>
              <a:ext uri="{FF2B5EF4-FFF2-40B4-BE49-F238E27FC236}">
                <a16:creationId xmlns:a16="http://schemas.microsoft.com/office/drawing/2014/main" id="{6E7D3D19-B95C-468E-8010-7088E8C90AD6}"/>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6" name="Rectangle 6">
            <a:extLst>
              <a:ext uri="{FF2B5EF4-FFF2-40B4-BE49-F238E27FC236}">
                <a16:creationId xmlns:a16="http://schemas.microsoft.com/office/drawing/2014/main" id="{39A7CE2B-7D97-427B-8E34-81903F7BBB0A}"/>
              </a:ext>
            </a:extLst>
          </p:cNvPr>
          <p:cNvSpPr>
            <a:spLocks noGrp="1" noChangeArrowheads="1"/>
          </p:cNvSpPr>
          <p:nvPr>
            <p:ph type="sldNum" sz="quarter" idx="12"/>
          </p:nvPr>
        </p:nvSpPr>
        <p:spPr>
          <a:ln/>
        </p:spPr>
        <p:txBody>
          <a:bodyPr/>
          <a:lstStyle>
            <a:lvl1pPr>
              <a:defRPr/>
            </a:lvl1pPr>
          </a:lstStyle>
          <a:p>
            <a:fld id="{2BC36B6C-DB99-434D-9BDD-659171602EB9}" type="slidenum">
              <a:rPr lang="de-DE" altLang="de-DE"/>
              <a:pPr/>
              <a:t>‹Nr.›</a:t>
            </a:fld>
            <a:endParaRPr lang="de-DE" altLang="de-DE"/>
          </a:p>
        </p:txBody>
      </p:sp>
    </p:spTree>
    <p:extLst>
      <p:ext uri="{BB962C8B-B14F-4D97-AF65-F5344CB8AC3E}">
        <p14:creationId xmlns:p14="http://schemas.microsoft.com/office/powerpoint/2010/main" val="334880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Mastertitelformat bearbeiten</a:t>
            </a:r>
          </a:p>
        </p:txBody>
      </p:sp>
      <p:sp>
        <p:nvSpPr>
          <p:cNvPr id="3" name="Textplatzhalter 2"/>
          <p:cNvSpPr>
            <a:spLocks noGrp="1"/>
          </p:cNvSpPr>
          <p:nvPr>
            <p:ph type="body" sz="half" idx="1"/>
          </p:nvPr>
        </p:nvSpPr>
        <p:spPr>
          <a:xfrm>
            <a:off x="457200" y="1600200"/>
            <a:ext cx="8229600" cy="21859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7200" y="3938588"/>
            <a:ext cx="82296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C6F4ACBF-CC38-410C-9F25-DD8FF06C0CFF}"/>
              </a:ext>
            </a:extLst>
          </p:cNvPr>
          <p:cNvSpPr>
            <a:spLocks noGrp="1" noChangeArrowheads="1"/>
          </p:cNvSpPr>
          <p:nvPr>
            <p:ph type="dt" sz="half" idx="10"/>
          </p:nvPr>
        </p:nvSpPr>
        <p:spPr/>
        <p:txBody>
          <a:bodyPr/>
          <a:lstStyle>
            <a:lvl1pPr>
              <a:defRPr/>
            </a:lvl1pPr>
          </a:lstStyle>
          <a:p>
            <a:pPr>
              <a:defRPr/>
            </a:pPr>
            <a:fld id="{BB261478-41FE-46B4-B278-B411CF47E8A3}" type="datetime1">
              <a:rPr lang="de-DE"/>
              <a:pPr>
                <a:defRPr/>
              </a:pPr>
              <a:t>16.07.2020</a:t>
            </a:fld>
            <a:endParaRPr lang="de-DE"/>
          </a:p>
        </p:txBody>
      </p:sp>
      <p:sp>
        <p:nvSpPr>
          <p:cNvPr id="6" name="Rectangle 5">
            <a:extLst>
              <a:ext uri="{FF2B5EF4-FFF2-40B4-BE49-F238E27FC236}">
                <a16:creationId xmlns:a16="http://schemas.microsoft.com/office/drawing/2014/main" id="{3656BA14-20F7-4B28-BA03-8095CF5603FC}"/>
              </a:ext>
            </a:extLst>
          </p:cNvPr>
          <p:cNvSpPr>
            <a:spLocks noGrp="1" noChangeArrowheads="1"/>
          </p:cNvSpPr>
          <p:nvPr>
            <p:ph type="ftr" sz="quarter" idx="11"/>
          </p:nvPr>
        </p:nvSpPr>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5DB1900E-8F0A-43BE-8344-DF622C301B29}"/>
              </a:ext>
            </a:extLst>
          </p:cNvPr>
          <p:cNvSpPr>
            <a:spLocks noGrp="1" noChangeArrowheads="1"/>
          </p:cNvSpPr>
          <p:nvPr>
            <p:ph type="sldNum" sz="quarter" idx="12"/>
          </p:nvPr>
        </p:nvSpPr>
        <p:spPr/>
        <p:txBody>
          <a:bodyPr/>
          <a:lstStyle>
            <a:lvl1pPr>
              <a:defRPr/>
            </a:lvl1pPr>
          </a:lstStyle>
          <a:p>
            <a:fld id="{F07DE3FB-E107-4412-945F-E82AABE56E2B}" type="slidenum">
              <a:rPr lang="de-DE" altLang="de-DE"/>
              <a:pPr/>
              <a:t>‹Nr.›</a:t>
            </a:fld>
            <a:endParaRPr lang="de-DE" altLang="de-DE"/>
          </a:p>
        </p:txBody>
      </p:sp>
    </p:spTree>
    <p:extLst>
      <p:ext uri="{BB962C8B-B14F-4D97-AF65-F5344CB8AC3E}">
        <p14:creationId xmlns:p14="http://schemas.microsoft.com/office/powerpoint/2010/main" val="77242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6C60E88D-36F8-4F03-A809-E107EE1D0D42}"/>
              </a:ext>
            </a:extLst>
          </p:cNvPr>
          <p:cNvSpPr>
            <a:spLocks noGrp="1" noChangeArrowheads="1"/>
          </p:cNvSpPr>
          <p:nvPr>
            <p:ph type="dt" sz="half" idx="10"/>
          </p:nvPr>
        </p:nvSpPr>
        <p:spPr>
          <a:ln/>
        </p:spPr>
        <p:txBody>
          <a:bodyPr/>
          <a:lstStyle>
            <a:lvl1pPr>
              <a:defRPr/>
            </a:lvl1pPr>
          </a:lstStyle>
          <a:p>
            <a:pPr>
              <a:defRPr/>
            </a:pPr>
            <a:fld id="{7CFCD5E4-928C-4080-BC3A-63C32FFC8210}" type="datetime1">
              <a:rPr lang="de-DE"/>
              <a:pPr>
                <a:defRPr/>
              </a:pPr>
              <a:t>16.07.2020</a:t>
            </a:fld>
            <a:endParaRPr lang="de-DE"/>
          </a:p>
        </p:txBody>
      </p:sp>
      <p:sp>
        <p:nvSpPr>
          <p:cNvPr id="5" name="Rectangle 5">
            <a:extLst>
              <a:ext uri="{FF2B5EF4-FFF2-40B4-BE49-F238E27FC236}">
                <a16:creationId xmlns:a16="http://schemas.microsoft.com/office/drawing/2014/main" id="{F03FFC97-1326-4D44-9F8A-66D609A6735F}"/>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6" name="Rectangle 6">
            <a:extLst>
              <a:ext uri="{FF2B5EF4-FFF2-40B4-BE49-F238E27FC236}">
                <a16:creationId xmlns:a16="http://schemas.microsoft.com/office/drawing/2014/main" id="{DA06A8B1-FAB8-49EE-B5F6-C9413969416A}"/>
              </a:ext>
            </a:extLst>
          </p:cNvPr>
          <p:cNvSpPr>
            <a:spLocks noGrp="1" noChangeArrowheads="1"/>
          </p:cNvSpPr>
          <p:nvPr>
            <p:ph type="sldNum" sz="quarter" idx="12"/>
          </p:nvPr>
        </p:nvSpPr>
        <p:spPr>
          <a:ln/>
        </p:spPr>
        <p:txBody>
          <a:bodyPr/>
          <a:lstStyle>
            <a:lvl1pPr>
              <a:defRPr/>
            </a:lvl1pPr>
          </a:lstStyle>
          <a:p>
            <a:fld id="{D75A7585-FF8B-4318-960D-8E0390A93D42}" type="slidenum">
              <a:rPr lang="de-DE" altLang="de-DE"/>
              <a:pPr/>
              <a:t>‹Nr.›</a:t>
            </a:fld>
            <a:endParaRPr lang="de-DE" altLang="de-DE"/>
          </a:p>
        </p:txBody>
      </p:sp>
    </p:spTree>
    <p:extLst>
      <p:ext uri="{BB962C8B-B14F-4D97-AF65-F5344CB8AC3E}">
        <p14:creationId xmlns:p14="http://schemas.microsoft.com/office/powerpoint/2010/main" val="66334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4">
            <a:extLst>
              <a:ext uri="{FF2B5EF4-FFF2-40B4-BE49-F238E27FC236}">
                <a16:creationId xmlns:a16="http://schemas.microsoft.com/office/drawing/2014/main" id="{3D94C328-CF68-4951-9036-3B9CA8023AEE}"/>
              </a:ext>
            </a:extLst>
          </p:cNvPr>
          <p:cNvSpPr>
            <a:spLocks noGrp="1" noChangeArrowheads="1"/>
          </p:cNvSpPr>
          <p:nvPr>
            <p:ph type="dt" sz="half" idx="10"/>
          </p:nvPr>
        </p:nvSpPr>
        <p:spPr>
          <a:ln/>
        </p:spPr>
        <p:txBody>
          <a:bodyPr/>
          <a:lstStyle>
            <a:lvl1pPr>
              <a:defRPr/>
            </a:lvl1pPr>
          </a:lstStyle>
          <a:p>
            <a:pPr>
              <a:defRPr/>
            </a:pPr>
            <a:fld id="{76798D0A-07CA-490C-A667-03F70D0D8CA5}" type="datetime1">
              <a:rPr lang="de-DE"/>
              <a:pPr>
                <a:defRPr/>
              </a:pPr>
              <a:t>16.07.2020</a:t>
            </a:fld>
            <a:endParaRPr lang="de-DE"/>
          </a:p>
        </p:txBody>
      </p:sp>
      <p:sp>
        <p:nvSpPr>
          <p:cNvPr id="5" name="Rectangle 5">
            <a:extLst>
              <a:ext uri="{FF2B5EF4-FFF2-40B4-BE49-F238E27FC236}">
                <a16:creationId xmlns:a16="http://schemas.microsoft.com/office/drawing/2014/main" id="{85EB905B-96CA-4831-9950-3F5D7C6668B8}"/>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6" name="Rectangle 6">
            <a:extLst>
              <a:ext uri="{FF2B5EF4-FFF2-40B4-BE49-F238E27FC236}">
                <a16:creationId xmlns:a16="http://schemas.microsoft.com/office/drawing/2014/main" id="{3236B499-3237-490B-8DD2-C32E623B43BC}"/>
              </a:ext>
            </a:extLst>
          </p:cNvPr>
          <p:cNvSpPr>
            <a:spLocks noGrp="1" noChangeArrowheads="1"/>
          </p:cNvSpPr>
          <p:nvPr>
            <p:ph type="sldNum" sz="quarter" idx="12"/>
          </p:nvPr>
        </p:nvSpPr>
        <p:spPr>
          <a:ln/>
        </p:spPr>
        <p:txBody>
          <a:bodyPr/>
          <a:lstStyle>
            <a:lvl1pPr>
              <a:defRPr/>
            </a:lvl1pPr>
          </a:lstStyle>
          <a:p>
            <a:fld id="{88499659-185A-46DF-9DE2-8E66C5A245B0}" type="slidenum">
              <a:rPr lang="de-DE" altLang="de-DE"/>
              <a:pPr/>
              <a:t>‹Nr.›</a:t>
            </a:fld>
            <a:endParaRPr lang="de-DE" altLang="de-DE"/>
          </a:p>
        </p:txBody>
      </p:sp>
    </p:spTree>
    <p:extLst>
      <p:ext uri="{BB962C8B-B14F-4D97-AF65-F5344CB8AC3E}">
        <p14:creationId xmlns:p14="http://schemas.microsoft.com/office/powerpoint/2010/main" val="79275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33134BBB-914E-40FD-8580-B1592D6854B6}"/>
              </a:ext>
            </a:extLst>
          </p:cNvPr>
          <p:cNvSpPr>
            <a:spLocks noGrp="1" noChangeArrowheads="1"/>
          </p:cNvSpPr>
          <p:nvPr>
            <p:ph type="dt" sz="half" idx="10"/>
          </p:nvPr>
        </p:nvSpPr>
        <p:spPr>
          <a:ln/>
        </p:spPr>
        <p:txBody>
          <a:bodyPr/>
          <a:lstStyle>
            <a:lvl1pPr>
              <a:defRPr/>
            </a:lvl1pPr>
          </a:lstStyle>
          <a:p>
            <a:pPr>
              <a:defRPr/>
            </a:pPr>
            <a:fld id="{AB7A8122-D33D-4950-BFD5-37097F988165}" type="datetime1">
              <a:rPr lang="de-DE"/>
              <a:pPr>
                <a:defRPr/>
              </a:pPr>
              <a:t>16.07.2020</a:t>
            </a:fld>
            <a:endParaRPr lang="de-DE"/>
          </a:p>
        </p:txBody>
      </p:sp>
      <p:sp>
        <p:nvSpPr>
          <p:cNvPr id="6" name="Rectangle 5">
            <a:extLst>
              <a:ext uri="{FF2B5EF4-FFF2-40B4-BE49-F238E27FC236}">
                <a16:creationId xmlns:a16="http://schemas.microsoft.com/office/drawing/2014/main" id="{7C8EF7A5-52D4-4678-87BC-C83222B69B6D}"/>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7" name="Rectangle 6">
            <a:extLst>
              <a:ext uri="{FF2B5EF4-FFF2-40B4-BE49-F238E27FC236}">
                <a16:creationId xmlns:a16="http://schemas.microsoft.com/office/drawing/2014/main" id="{8E2CB6D2-C79C-4C74-9EC0-AB34A7BD7EBB}"/>
              </a:ext>
            </a:extLst>
          </p:cNvPr>
          <p:cNvSpPr>
            <a:spLocks noGrp="1" noChangeArrowheads="1"/>
          </p:cNvSpPr>
          <p:nvPr>
            <p:ph type="sldNum" sz="quarter" idx="12"/>
          </p:nvPr>
        </p:nvSpPr>
        <p:spPr>
          <a:ln/>
        </p:spPr>
        <p:txBody>
          <a:bodyPr/>
          <a:lstStyle>
            <a:lvl1pPr>
              <a:defRPr/>
            </a:lvl1pPr>
          </a:lstStyle>
          <a:p>
            <a:fld id="{B1BE337C-A773-4F8B-BC44-DDA65D7B330A}" type="slidenum">
              <a:rPr lang="de-DE" altLang="de-DE"/>
              <a:pPr/>
              <a:t>‹Nr.›</a:t>
            </a:fld>
            <a:endParaRPr lang="de-DE" altLang="de-DE"/>
          </a:p>
        </p:txBody>
      </p:sp>
    </p:spTree>
    <p:extLst>
      <p:ext uri="{BB962C8B-B14F-4D97-AF65-F5344CB8AC3E}">
        <p14:creationId xmlns:p14="http://schemas.microsoft.com/office/powerpoint/2010/main" val="36585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8486D256-FA6C-49B9-BE6B-B1AE26B43EE8}"/>
              </a:ext>
            </a:extLst>
          </p:cNvPr>
          <p:cNvSpPr>
            <a:spLocks noGrp="1" noChangeArrowheads="1"/>
          </p:cNvSpPr>
          <p:nvPr>
            <p:ph type="dt" sz="half" idx="10"/>
          </p:nvPr>
        </p:nvSpPr>
        <p:spPr>
          <a:ln/>
        </p:spPr>
        <p:txBody>
          <a:bodyPr/>
          <a:lstStyle>
            <a:lvl1pPr>
              <a:defRPr/>
            </a:lvl1pPr>
          </a:lstStyle>
          <a:p>
            <a:pPr>
              <a:defRPr/>
            </a:pPr>
            <a:fld id="{5279F6CA-8F9C-4FBE-8F89-99B761B00634}" type="datetime1">
              <a:rPr lang="de-DE"/>
              <a:pPr>
                <a:defRPr/>
              </a:pPr>
              <a:t>16.07.2020</a:t>
            </a:fld>
            <a:endParaRPr lang="de-DE"/>
          </a:p>
        </p:txBody>
      </p:sp>
      <p:sp>
        <p:nvSpPr>
          <p:cNvPr id="8" name="Rectangle 5">
            <a:extLst>
              <a:ext uri="{FF2B5EF4-FFF2-40B4-BE49-F238E27FC236}">
                <a16:creationId xmlns:a16="http://schemas.microsoft.com/office/drawing/2014/main" id="{069A7022-55CE-4746-A080-ADA16AC97E16}"/>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9" name="Rectangle 6">
            <a:extLst>
              <a:ext uri="{FF2B5EF4-FFF2-40B4-BE49-F238E27FC236}">
                <a16:creationId xmlns:a16="http://schemas.microsoft.com/office/drawing/2014/main" id="{BED5889B-3626-4C5D-BEF5-CB426843A4CE}"/>
              </a:ext>
            </a:extLst>
          </p:cNvPr>
          <p:cNvSpPr>
            <a:spLocks noGrp="1" noChangeArrowheads="1"/>
          </p:cNvSpPr>
          <p:nvPr>
            <p:ph type="sldNum" sz="quarter" idx="12"/>
          </p:nvPr>
        </p:nvSpPr>
        <p:spPr>
          <a:ln/>
        </p:spPr>
        <p:txBody>
          <a:bodyPr/>
          <a:lstStyle>
            <a:lvl1pPr>
              <a:defRPr/>
            </a:lvl1pPr>
          </a:lstStyle>
          <a:p>
            <a:fld id="{5B9F8079-54F2-484A-8083-331356B94FBC}" type="slidenum">
              <a:rPr lang="de-DE" altLang="de-DE"/>
              <a:pPr/>
              <a:t>‹Nr.›</a:t>
            </a:fld>
            <a:endParaRPr lang="de-DE" altLang="de-DE"/>
          </a:p>
        </p:txBody>
      </p:sp>
    </p:spTree>
    <p:extLst>
      <p:ext uri="{BB962C8B-B14F-4D97-AF65-F5344CB8AC3E}">
        <p14:creationId xmlns:p14="http://schemas.microsoft.com/office/powerpoint/2010/main" val="70000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4">
            <a:extLst>
              <a:ext uri="{FF2B5EF4-FFF2-40B4-BE49-F238E27FC236}">
                <a16:creationId xmlns:a16="http://schemas.microsoft.com/office/drawing/2014/main" id="{A6BF1DE5-D796-4DB7-8BCB-FACB169AFC85}"/>
              </a:ext>
            </a:extLst>
          </p:cNvPr>
          <p:cNvSpPr>
            <a:spLocks noGrp="1" noChangeArrowheads="1"/>
          </p:cNvSpPr>
          <p:nvPr>
            <p:ph type="dt" sz="half" idx="10"/>
          </p:nvPr>
        </p:nvSpPr>
        <p:spPr>
          <a:ln/>
        </p:spPr>
        <p:txBody>
          <a:bodyPr/>
          <a:lstStyle>
            <a:lvl1pPr>
              <a:defRPr/>
            </a:lvl1pPr>
          </a:lstStyle>
          <a:p>
            <a:pPr>
              <a:defRPr/>
            </a:pPr>
            <a:fld id="{B9E7EAC1-E6A2-4920-ABEB-D4AA8F7C4C80}" type="datetime1">
              <a:rPr lang="de-DE"/>
              <a:pPr>
                <a:defRPr/>
              </a:pPr>
              <a:t>16.07.2020</a:t>
            </a:fld>
            <a:endParaRPr lang="de-DE"/>
          </a:p>
        </p:txBody>
      </p:sp>
      <p:sp>
        <p:nvSpPr>
          <p:cNvPr id="4" name="Rectangle 5">
            <a:extLst>
              <a:ext uri="{FF2B5EF4-FFF2-40B4-BE49-F238E27FC236}">
                <a16:creationId xmlns:a16="http://schemas.microsoft.com/office/drawing/2014/main" id="{0F19D290-F614-4255-AB86-7D470717F2FF}"/>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5" name="Rectangle 6">
            <a:extLst>
              <a:ext uri="{FF2B5EF4-FFF2-40B4-BE49-F238E27FC236}">
                <a16:creationId xmlns:a16="http://schemas.microsoft.com/office/drawing/2014/main" id="{AC565BD0-4C2F-4E2A-A389-B5018B5F7BBC}"/>
              </a:ext>
            </a:extLst>
          </p:cNvPr>
          <p:cNvSpPr>
            <a:spLocks noGrp="1" noChangeArrowheads="1"/>
          </p:cNvSpPr>
          <p:nvPr>
            <p:ph type="sldNum" sz="quarter" idx="12"/>
          </p:nvPr>
        </p:nvSpPr>
        <p:spPr>
          <a:ln/>
        </p:spPr>
        <p:txBody>
          <a:bodyPr/>
          <a:lstStyle>
            <a:lvl1pPr>
              <a:defRPr/>
            </a:lvl1pPr>
          </a:lstStyle>
          <a:p>
            <a:fld id="{E062645B-DDF0-4C20-B427-A4C865DA2DBD}" type="slidenum">
              <a:rPr lang="de-DE" altLang="de-DE"/>
              <a:pPr/>
              <a:t>‹Nr.›</a:t>
            </a:fld>
            <a:endParaRPr lang="de-DE" altLang="de-DE"/>
          </a:p>
        </p:txBody>
      </p:sp>
    </p:spTree>
    <p:extLst>
      <p:ext uri="{BB962C8B-B14F-4D97-AF65-F5344CB8AC3E}">
        <p14:creationId xmlns:p14="http://schemas.microsoft.com/office/powerpoint/2010/main" val="133145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B30929-96EE-4D55-BAF3-26E6FC829D18}"/>
              </a:ext>
            </a:extLst>
          </p:cNvPr>
          <p:cNvSpPr>
            <a:spLocks noGrp="1" noChangeArrowheads="1"/>
          </p:cNvSpPr>
          <p:nvPr>
            <p:ph type="dt" sz="half" idx="10"/>
          </p:nvPr>
        </p:nvSpPr>
        <p:spPr>
          <a:ln/>
        </p:spPr>
        <p:txBody>
          <a:bodyPr/>
          <a:lstStyle>
            <a:lvl1pPr>
              <a:defRPr/>
            </a:lvl1pPr>
          </a:lstStyle>
          <a:p>
            <a:pPr>
              <a:defRPr/>
            </a:pPr>
            <a:fld id="{FC512B83-3A9F-4844-B88D-81E5142A24D9}" type="datetime1">
              <a:rPr lang="de-DE"/>
              <a:pPr>
                <a:defRPr/>
              </a:pPr>
              <a:t>16.07.2020</a:t>
            </a:fld>
            <a:endParaRPr lang="de-DE"/>
          </a:p>
        </p:txBody>
      </p:sp>
      <p:sp>
        <p:nvSpPr>
          <p:cNvPr id="3" name="Rectangle 5">
            <a:extLst>
              <a:ext uri="{FF2B5EF4-FFF2-40B4-BE49-F238E27FC236}">
                <a16:creationId xmlns:a16="http://schemas.microsoft.com/office/drawing/2014/main" id="{40647790-E1A7-42F0-9477-4BFACAEB492D}"/>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4" name="Rectangle 6">
            <a:extLst>
              <a:ext uri="{FF2B5EF4-FFF2-40B4-BE49-F238E27FC236}">
                <a16:creationId xmlns:a16="http://schemas.microsoft.com/office/drawing/2014/main" id="{7AB61B09-9825-4FBF-9EBD-EF2867E995F2}"/>
              </a:ext>
            </a:extLst>
          </p:cNvPr>
          <p:cNvSpPr>
            <a:spLocks noGrp="1" noChangeArrowheads="1"/>
          </p:cNvSpPr>
          <p:nvPr>
            <p:ph type="sldNum" sz="quarter" idx="12"/>
          </p:nvPr>
        </p:nvSpPr>
        <p:spPr>
          <a:ln/>
        </p:spPr>
        <p:txBody>
          <a:bodyPr/>
          <a:lstStyle>
            <a:lvl1pPr>
              <a:defRPr/>
            </a:lvl1pPr>
          </a:lstStyle>
          <a:p>
            <a:fld id="{6D9723DB-F504-482D-B6D3-60EB484AA6E5}" type="slidenum">
              <a:rPr lang="de-DE" altLang="de-DE"/>
              <a:pPr/>
              <a:t>‹Nr.›</a:t>
            </a:fld>
            <a:endParaRPr lang="de-DE" altLang="de-DE"/>
          </a:p>
        </p:txBody>
      </p:sp>
    </p:spTree>
    <p:extLst>
      <p:ext uri="{BB962C8B-B14F-4D97-AF65-F5344CB8AC3E}">
        <p14:creationId xmlns:p14="http://schemas.microsoft.com/office/powerpoint/2010/main" val="120155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a:extLst>
              <a:ext uri="{FF2B5EF4-FFF2-40B4-BE49-F238E27FC236}">
                <a16:creationId xmlns:a16="http://schemas.microsoft.com/office/drawing/2014/main" id="{A372A302-EAC1-4C97-8FE5-A1CCCE19661F}"/>
              </a:ext>
            </a:extLst>
          </p:cNvPr>
          <p:cNvSpPr>
            <a:spLocks noGrp="1" noChangeArrowheads="1"/>
          </p:cNvSpPr>
          <p:nvPr>
            <p:ph type="dt" sz="half" idx="10"/>
          </p:nvPr>
        </p:nvSpPr>
        <p:spPr>
          <a:ln/>
        </p:spPr>
        <p:txBody>
          <a:bodyPr/>
          <a:lstStyle>
            <a:lvl1pPr>
              <a:defRPr/>
            </a:lvl1pPr>
          </a:lstStyle>
          <a:p>
            <a:pPr>
              <a:defRPr/>
            </a:pPr>
            <a:fld id="{9FEB9375-ADF9-4D66-A136-0F2829686FD4}" type="datetime1">
              <a:rPr lang="de-DE"/>
              <a:pPr>
                <a:defRPr/>
              </a:pPr>
              <a:t>16.07.2020</a:t>
            </a:fld>
            <a:endParaRPr lang="de-DE"/>
          </a:p>
        </p:txBody>
      </p:sp>
      <p:sp>
        <p:nvSpPr>
          <p:cNvPr id="6" name="Rectangle 5">
            <a:extLst>
              <a:ext uri="{FF2B5EF4-FFF2-40B4-BE49-F238E27FC236}">
                <a16:creationId xmlns:a16="http://schemas.microsoft.com/office/drawing/2014/main" id="{B41103EB-E8E6-4824-BDED-CCC93A45F93B}"/>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7" name="Rectangle 6">
            <a:extLst>
              <a:ext uri="{FF2B5EF4-FFF2-40B4-BE49-F238E27FC236}">
                <a16:creationId xmlns:a16="http://schemas.microsoft.com/office/drawing/2014/main" id="{9C542941-461A-4D72-AC34-2DDCE1D8B54B}"/>
              </a:ext>
            </a:extLst>
          </p:cNvPr>
          <p:cNvSpPr>
            <a:spLocks noGrp="1" noChangeArrowheads="1"/>
          </p:cNvSpPr>
          <p:nvPr>
            <p:ph type="sldNum" sz="quarter" idx="12"/>
          </p:nvPr>
        </p:nvSpPr>
        <p:spPr>
          <a:ln/>
        </p:spPr>
        <p:txBody>
          <a:bodyPr/>
          <a:lstStyle>
            <a:lvl1pPr>
              <a:defRPr/>
            </a:lvl1pPr>
          </a:lstStyle>
          <a:p>
            <a:fld id="{6C476F84-E0E3-48DC-B99A-600753B4901B}" type="slidenum">
              <a:rPr lang="de-DE" altLang="de-DE"/>
              <a:pPr/>
              <a:t>‹Nr.›</a:t>
            </a:fld>
            <a:endParaRPr lang="de-DE" altLang="de-DE"/>
          </a:p>
        </p:txBody>
      </p:sp>
    </p:spTree>
    <p:extLst>
      <p:ext uri="{BB962C8B-B14F-4D97-AF65-F5344CB8AC3E}">
        <p14:creationId xmlns:p14="http://schemas.microsoft.com/office/powerpoint/2010/main" val="79702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a:extLst>
              <a:ext uri="{FF2B5EF4-FFF2-40B4-BE49-F238E27FC236}">
                <a16:creationId xmlns:a16="http://schemas.microsoft.com/office/drawing/2014/main" id="{E6A17F55-A2BC-4F76-9095-E859862DD9DF}"/>
              </a:ext>
            </a:extLst>
          </p:cNvPr>
          <p:cNvSpPr>
            <a:spLocks noGrp="1" noChangeArrowheads="1"/>
          </p:cNvSpPr>
          <p:nvPr>
            <p:ph type="dt" sz="half" idx="10"/>
          </p:nvPr>
        </p:nvSpPr>
        <p:spPr>
          <a:ln/>
        </p:spPr>
        <p:txBody>
          <a:bodyPr/>
          <a:lstStyle>
            <a:lvl1pPr>
              <a:defRPr/>
            </a:lvl1pPr>
          </a:lstStyle>
          <a:p>
            <a:pPr>
              <a:defRPr/>
            </a:pPr>
            <a:fld id="{D919CD31-1CA6-48F8-88C8-F133A67B5932}" type="datetime1">
              <a:rPr lang="de-DE"/>
              <a:pPr>
                <a:defRPr/>
              </a:pPr>
              <a:t>16.07.2020</a:t>
            </a:fld>
            <a:endParaRPr lang="de-DE"/>
          </a:p>
        </p:txBody>
      </p:sp>
      <p:sp>
        <p:nvSpPr>
          <p:cNvPr id="6" name="Rectangle 5">
            <a:extLst>
              <a:ext uri="{FF2B5EF4-FFF2-40B4-BE49-F238E27FC236}">
                <a16:creationId xmlns:a16="http://schemas.microsoft.com/office/drawing/2014/main" id="{9A5B1A8B-3BD6-42F4-B1B7-19D9EC7FA62D}"/>
              </a:ext>
            </a:extLst>
          </p:cNvPr>
          <p:cNvSpPr>
            <a:spLocks noGrp="1" noChangeArrowheads="1"/>
          </p:cNvSpPr>
          <p:nvPr>
            <p:ph type="ftr" sz="quarter" idx="11"/>
          </p:nvPr>
        </p:nvSpPr>
        <p:spPr>
          <a:ln/>
        </p:spPr>
        <p:txBody>
          <a:bodyPr/>
          <a:lstStyle>
            <a:lvl1pPr>
              <a:defRPr/>
            </a:lvl1pPr>
          </a:lstStyle>
          <a:p>
            <a:pPr>
              <a:defRPr/>
            </a:pPr>
            <a:r>
              <a:rPr lang="de-DE"/>
              <a:t>Prof. Dr. Klaus Peter Strohmeier</a:t>
            </a:r>
          </a:p>
        </p:txBody>
      </p:sp>
      <p:sp>
        <p:nvSpPr>
          <p:cNvPr id="7" name="Rectangle 6">
            <a:extLst>
              <a:ext uri="{FF2B5EF4-FFF2-40B4-BE49-F238E27FC236}">
                <a16:creationId xmlns:a16="http://schemas.microsoft.com/office/drawing/2014/main" id="{EB8F10F9-FED8-48F9-8090-7A531F48165D}"/>
              </a:ext>
            </a:extLst>
          </p:cNvPr>
          <p:cNvSpPr>
            <a:spLocks noGrp="1" noChangeArrowheads="1"/>
          </p:cNvSpPr>
          <p:nvPr>
            <p:ph type="sldNum" sz="quarter" idx="12"/>
          </p:nvPr>
        </p:nvSpPr>
        <p:spPr>
          <a:ln/>
        </p:spPr>
        <p:txBody>
          <a:bodyPr/>
          <a:lstStyle>
            <a:lvl1pPr>
              <a:defRPr/>
            </a:lvl1pPr>
          </a:lstStyle>
          <a:p>
            <a:fld id="{A6AD2FC6-2B5A-4987-962E-13EAAFC6F3EB}" type="slidenum">
              <a:rPr lang="de-DE" altLang="de-DE"/>
              <a:pPr/>
              <a:t>‹Nr.›</a:t>
            </a:fld>
            <a:endParaRPr lang="de-DE" altLang="de-DE"/>
          </a:p>
        </p:txBody>
      </p:sp>
    </p:spTree>
    <p:extLst>
      <p:ext uri="{BB962C8B-B14F-4D97-AF65-F5344CB8AC3E}">
        <p14:creationId xmlns:p14="http://schemas.microsoft.com/office/powerpoint/2010/main" val="201164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212FB1-CC06-4CD8-83BF-A7DAAA2B817E}"/>
              </a:ext>
            </a:extLst>
          </p:cNvPr>
          <p:cNvSpPr>
            <a:spLocks noGrp="1" noChangeArrowheads="1"/>
          </p:cNvSpPr>
          <p:nvPr>
            <p:ph type="title"/>
          </p:nvPr>
        </p:nvSpPr>
        <p:spPr bwMode="auto">
          <a:xfrm>
            <a:off x="935038" y="0"/>
            <a:ext cx="82089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de-DE" altLang="de-DE"/>
          </a:p>
        </p:txBody>
      </p:sp>
      <p:sp>
        <p:nvSpPr>
          <p:cNvPr id="1027" name="Rectangle 3">
            <a:extLst>
              <a:ext uri="{FF2B5EF4-FFF2-40B4-BE49-F238E27FC236}">
                <a16:creationId xmlns:a16="http://schemas.microsoft.com/office/drawing/2014/main" id="{58C220AF-9515-441F-8038-E019D31332A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CF1E1E8C-2845-4E61-AEFB-F936E9343172}"/>
              </a:ext>
            </a:extLst>
          </p:cNvPr>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E29F1537-E10A-4094-A6AA-5687CF85FC95}" type="datetime1">
              <a:rPr lang="de-DE"/>
              <a:pPr>
                <a:defRPr/>
              </a:pPr>
              <a:t>16.07.2020</a:t>
            </a:fld>
            <a:endParaRPr lang="de-DE"/>
          </a:p>
        </p:txBody>
      </p:sp>
      <p:sp>
        <p:nvSpPr>
          <p:cNvPr id="1029" name="Rectangle 5">
            <a:extLst>
              <a:ext uri="{FF2B5EF4-FFF2-40B4-BE49-F238E27FC236}">
                <a16:creationId xmlns:a16="http://schemas.microsoft.com/office/drawing/2014/main" id="{356F5DFB-D7A9-499B-B9AE-BD9E648B2320}"/>
              </a:ext>
            </a:extLst>
          </p:cNvPr>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r>
              <a:rPr lang="de-DE"/>
              <a:t>Prof. Dr. Klaus Peter Strohmeier</a:t>
            </a:r>
          </a:p>
        </p:txBody>
      </p:sp>
      <p:sp>
        <p:nvSpPr>
          <p:cNvPr id="1030" name="Rectangle 6">
            <a:extLst>
              <a:ext uri="{FF2B5EF4-FFF2-40B4-BE49-F238E27FC236}">
                <a16:creationId xmlns:a16="http://schemas.microsoft.com/office/drawing/2014/main" id="{94F597E0-55FD-4AF5-9688-A8D6563EDA41}"/>
              </a:ext>
            </a:extLst>
          </p:cNvPr>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CBFECA-62DD-4CC6-ABB9-0A2EA1EBFFF2}" type="slidenum">
              <a:rPr lang="de-DE" altLang="de-DE"/>
              <a:pPr/>
              <a:t>‹Nr.›</a:t>
            </a:fld>
            <a:endParaRPr lang="de-DE" altLang="de-DE"/>
          </a:p>
        </p:txBody>
      </p:sp>
      <p:pic>
        <p:nvPicPr>
          <p:cNvPr id="1031" name="Picture 7">
            <a:extLst>
              <a:ext uri="{FF2B5EF4-FFF2-40B4-BE49-F238E27FC236}">
                <a16:creationId xmlns:a16="http://schemas.microsoft.com/office/drawing/2014/main" id="{6C6464FA-DCDF-42F7-B6D8-AE796ABAF32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67400" y="0"/>
            <a:ext cx="3276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a:extLst>
              <a:ext uri="{FF2B5EF4-FFF2-40B4-BE49-F238E27FC236}">
                <a16:creationId xmlns:a16="http://schemas.microsoft.com/office/drawing/2014/main" id="{8E594434-9BEE-4DDF-9FE8-E60CA81EF58A}"/>
              </a:ext>
            </a:extLst>
          </p:cNvPr>
          <p:cNvSpPr txBox="1">
            <a:spLocks noChangeArrowheads="1"/>
          </p:cNvSpPr>
          <p:nvPr userDrawn="1"/>
        </p:nvSpPr>
        <p:spPr bwMode="auto">
          <a:xfrm>
            <a:off x="468313" y="765175"/>
            <a:ext cx="8207375" cy="457200"/>
          </a:xfrm>
          <a:prstGeom prst="rect">
            <a:avLst/>
          </a:prstGeom>
          <a:noFill/>
          <a:ln w="9525">
            <a:noFill/>
            <a:miter lim="800000"/>
            <a:headEnd/>
            <a:tailEnd/>
          </a:ln>
          <a:effectLst/>
        </p:spPr>
        <p:txBody>
          <a:bodyPr>
            <a:spAutoFit/>
          </a:bodyPr>
          <a:lstStyle/>
          <a:p>
            <a:pPr>
              <a:spcBef>
                <a:spcPct val="50000"/>
              </a:spcBef>
              <a:defRPr/>
            </a:pPr>
            <a:endParaRPr lang="de-DE" sz="2400" b="1">
              <a:solidFill>
                <a:schemeClr val="tx2"/>
              </a:solidFill>
            </a:endParaRPr>
          </a:p>
        </p:txBody>
      </p:sp>
      <p:sp>
        <p:nvSpPr>
          <p:cNvPr id="1034" name="Line 10">
            <a:extLst>
              <a:ext uri="{FF2B5EF4-FFF2-40B4-BE49-F238E27FC236}">
                <a16:creationId xmlns:a16="http://schemas.microsoft.com/office/drawing/2014/main" id="{8531EB66-630E-40C0-9670-F6DEF181F464}"/>
              </a:ext>
            </a:extLst>
          </p:cNvPr>
          <p:cNvSpPr>
            <a:spLocks noChangeShapeType="1"/>
          </p:cNvSpPr>
          <p:nvPr userDrawn="1"/>
        </p:nvSpPr>
        <p:spPr bwMode="auto">
          <a:xfrm flipH="1">
            <a:off x="0" y="620713"/>
            <a:ext cx="9144000" cy="0"/>
          </a:xfrm>
          <a:prstGeom prst="line">
            <a:avLst/>
          </a:prstGeom>
          <a:noFill/>
          <a:ln w="38100">
            <a:solidFill>
              <a:srgbClr val="003399"/>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hf hdr="0"/>
  <p:txStyles>
    <p:title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RubFlama-Bold" charset="0"/>
        </a:defRPr>
      </a:lvl2pPr>
      <a:lvl3pPr algn="l" rtl="0" eaLnBrk="1" fontAlgn="base" hangingPunct="1">
        <a:spcBef>
          <a:spcPct val="0"/>
        </a:spcBef>
        <a:spcAft>
          <a:spcPct val="0"/>
        </a:spcAft>
        <a:defRPr sz="4400">
          <a:solidFill>
            <a:srgbClr val="000000"/>
          </a:solidFill>
          <a:latin typeface="RubFlama-Bold" charset="0"/>
        </a:defRPr>
      </a:lvl3pPr>
      <a:lvl4pPr algn="l" rtl="0" eaLnBrk="1" fontAlgn="base" hangingPunct="1">
        <a:spcBef>
          <a:spcPct val="0"/>
        </a:spcBef>
        <a:spcAft>
          <a:spcPct val="0"/>
        </a:spcAft>
        <a:defRPr sz="4400">
          <a:solidFill>
            <a:srgbClr val="000000"/>
          </a:solidFill>
          <a:latin typeface="RubFlama-Bold" charset="0"/>
        </a:defRPr>
      </a:lvl4pPr>
      <a:lvl5pPr algn="l" rtl="0" eaLnBrk="1" fontAlgn="base" hangingPunct="1">
        <a:spcBef>
          <a:spcPct val="0"/>
        </a:spcBef>
        <a:spcAft>
          <a:spcPct val="0"/>
        </a:spcAft>
        <a:defRPr sz="4400">
          <a:solidFill>
            <a:srgbClr val="000000"/>
          </a:solidFill>
          <a:latin typeface="RubFlama-Bold" charset="0"/>
        </a:defRPr>
      </a:lvl5pPr>
      <a:lvl6pPr marL="457200" algn="l" rtl="0" eaLnBrk="1" fontAlgn="base" hangingPunct="1">
        <a:spcBef>
          <a:spcPct val="0"/>
        </a:spcBef>
        <a:spcAft>
          <a:spcPct val="0"/>
        </a:spcAft>
        <a:defRPr sz="4400">
          <a:solidFill>
            <a:srgbClr val="000000"/>
          </a:solidFill>
          <a:latin typeface="RubFlama-Bold" charset="0"/>
        </a:defRPr>
      </a:lvl6pPr>
      <a:lvl7pPr marL="914400" algn="l" rtl="0" eaLnBrk="1" fontAlgn="base" hangingPunct="1">
        <a:spcBef>
          <a:spcPct val="0"/>
        </a:spcBef>
        <a:spcAft>
          <a:spcPct val="0"/>
        </a:spcAft>
        <a:defRPr sz="4400">
          <a:solidFill>
            <a:srgbClr val="000000"/>
          </a:solidFill>
          <a:latin typeface="RubFlama-Bold" charset="0"/>
        </a:defRPr>
      </a:lvl7pPr>
      <a:lvl8pPr marL="1371600" algn="l" rtl="0" eaLnBrk="1" fontAlgn="base" hangingPunct="1">
        <a:spcBef>
          <a:spcPct val="0"/>
        </a:spcBef>
        <a:spcAft>
          <a:spcPct val="0"/>
        </a:spcAft>
        <a:defRPr sz="4400">
          <a:solidFill>
            <a:srgbClr val="000000"/>
          </a:solidFill>
          <a:latin typeface="RubFlama-Bold" charset="0"/>
        </a:defRPr>
      </a:lvl8pPr>
      <a:lvl9pPr marL="1828800" algn="l" rtl="0" eaLnBrk="1" fontAlgn="base" hangingPunct="1">
        <a:spcBef>
          <a:spcPct val="0"/>
        </a:spcBef>
        <a:spcAft>
          <a:spcPct val="0"/>
        </a:spcAft>
        <a:defRPr sz="4400">
          <a:solidFill>
            <a:srgbClr val="000000"/>
          </a:solidFill>
          <a:latin typeface="RubFlama-Bold"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F02855B2-4DD2-429B-8EF4-ABD61816BBC6}"/>
              </a:ext>
            </a:extLst>
          </p:cNvPr>
          <p:cNvSpPr>
            <a:spLocks noGrp="1" noChangeArrowheads="1"/>
          </p:cNvSpPr>
          <p:nvPr>
            <p:ph type="ctrTitle"/>
          </p:nvPr>
        </p:nvSpPr>
        <p:spPr>
          <a:xfrm>
            <a:off x="685800" y="1412875"/>
            <a:ext cx="7772400" cy="2187575"/>
          </a:xfrm>
        </p:spPr>
        <p:txBody>
          <a:bodyPr/>
          <a:lstStyle/>
          <a:p>
            <a:r>
              <a:rPr lang="de-DE" altLang="de-DE" sz="2800" b="1">
                <a:solidFill>
                  <a:srgbClr val="003399"/>
                </a:solidFill>
              </a:rPr>
              <a:t>"Mehr Chancen durch Bildung - Investition in die Zukunft"</a:t>
            </a:r>
            <a:endParaRPr lang="de-DE" altLang="de-DE" sz="2800">
              <a:solidFill>
                <a:srgbClr val="003399"/>
              </a:solidFill>
            </a:endParaRPr>
          </a:p>
        </p:txBody>
      </p:sp>
      <p:sp>
        <p:nvSpPr>
          <p:cNvPr id="15362" name="Rectangle 3">
            <a:extLst>
              <a:ext uri="{FF2B5EF4-FFF2-40B4-BE49-F238E27FC236}">
                <a16:creationId xmlns:a16="http://schemas.microsoft.com/office/drawing/2014/main" id="{8E38908B-B73D-44DF-865F-5D8C937471EF}"/>
              </a:ext>
            </a:extLst>
          </p:cNvPr>
          <p:cNvSpPr>
            <a:spLocks noGrp="1" noChangeArrowheads="1"/>
          </p:cNvSpPr>
          <p:nvPr>
            <p:ph type="subTitle" idx="1"/>
          </p:nvPr>
        </p:nvSpPr>
        <p:spPr/>
        <p:txBody>
          <a:bodyPr/>
          <a:lstStyle/>
          <a:p>
            <a:pPr>
              <a:lnSpc>
                <a:spcPct val="80000"/>
              </a:lnSpc>
            </a:pPr>
            <a:r>
              <a:rPr lang="de-DE" altLang="de-DE" sz="2800" b="1">
                <a:solidFill>
                  <a:srgbClr val="003399"/>
                </a:solidFill>
              </a:rPr>
              <a:t>Prof. Dr. Klaus Peter Strohmeier</a:t>
            </a:r>
            <a:br>
              <a:rPr lang="de-DE" altLang="de-DE" sz="2800" b="1">
                <a:solidFill>
                  <a:srgbClr val="003399"/>
                </a:solidFill>
              </a:rPr>
            </a:br>
            <a:r>
              <a:rPr lang="de-DE" altLang="de-DE" sz="2800">
                <a:solidFill>
                  <a:srgbClr val="003399"/>
                </a:solidFill>
              </a:rPr>
              <a:t>Ruhr-Universität Bochum</a:t>
            </a:r>
          </a:p>
          <a:p>
            <a:pPr>
              <a:lnSpc>
                <a:spcPct val="80000"/>
              </a:lnSpc>
            </a:pPr>
            <a:r>
              <a:rPr lang="de-DE" altLang="de-DE" sz="2800">
                <a:solidFill>
                  <a:srgbClr val="003399"/>
                </a:solidFill>
              </a:rPr>
              <a:t>Fakultät für Sozialwissenschaft</a:t>
            </a:r>
          </a:p>
          <a:p>
            <a:pPr>
              <a:lnSpc>
                <a:spcPct val="80000"/>
              </a:lnSpc>
            </a:pPr>
            <a:r>
              <a:rPr lang="de-DE" altLang="de-DE" sz="2800">
                <a:solidFill>
                  <a:srgbClr val="003399"/>
                </a:solidFill>
              </a:rPr>
              <a:t>ZEFIR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umsplatzhalter 3">
            <a:extLst>
              <a:ext uri="{FF2B5EF4-FFF2-40B4-BE49-F238E27FC236}">
                <a16:creationId xmlns:a16="http://schemas.microsoft.com/office/drawing/2014/main" id="{6AAFD587-6DBE-43CA-B75F-E1893F8E819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3C23229-4F34-436B-9E8A-8116F11B0A58}" type="datetime1">
              <a:rPr lang="de-DE" altLang="de-DE" smtClean="0"/>
              <a:pPr/>
              <a:t>16.07.2020</a:t>
            </a:fld>
            <a:endParaRPr lang="de-DE" altLang="de-DE"/>
          </a:p>
        </p:txBody>
      </p:sp>
      <p:sp>
        <p:nvSpPr>
          <p:cNvPr id="30722" name="Fußzeilenplatzhalter 4">
            <a:extLst>
              <a:ext uri="{FF2B5EF4-FFF2-40B4-BE49-F238E27FC236}">
                <a16:creationId xmlns:a16="http://schemas.microsoft.com/office/drawing/2014/main" id="{7040E916-2361-4B14-83F4-9962623AA5F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30723" name="Foliennummernplatzhalter 5">
            <a:extLst>
              <a:ext uri="{FF2B5EF4-FFF2-40B4-BE49-F238E27FC236}">
                <a16:creationId xmlns:a16="http://schemas.microsoft.com/office/drawing/2014/main" id="{78842905-31BD-4E65-BF29-7CB97C82D6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B0B3B56-0882-4A10-B478-60AE38A2C5C4}" type="slidenum">
              <a:rPr lang="de-DE" altLang="de-DE"/>
              <a:pPr/>
              <a:t>10</a:t>
            </a:fld>
            <a:endParaRPr lang="de-DE" altLang="de-DE"/>
          </a:p>
        </p:txBody>
      </p:sp>
      <p:pic>
        <p:nvPicPr>
          <p:cNvPr id="30724" name="Picture 4">
            <a:extLst>
              <a:ext uri="{FF2B5EF4-FFF2-40B4-BE49-F238E27FC236}">
                <a16:creationId xmlns:a16="http://schemas.microsoft.com/office/drawing/2014/main" id="{1FC98ED4-D7FA-4507-9345-7A0A600EE171}"/>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95288" y="1125538"/>
            <a:ext cx="8208962" cy="5399087"/>
          </a:xfrm>
        </p:spPr>
      </p:pic>
      <p:sp>
        <p:nvSpPr>
          <p:cNvPr id="30725" name="Text Box 6">
            <a:extLst>
              <a:ext uri="{FF2B5EF4-FFF2-40B4-BE49-F238E27FC236}">
                <a16:creationId xmlns:a16="http://schemas.microsoft.com/office/drawing/2014/main" id="{EDC0E7EA-2C35-4FE3-AA95-0E24C77AE0FE}"/>
              </a:ext>
            </a:extLst>
          </p:cNvPr>
          <p:cNvSpPr txBox="1">
            <a:spLocks noChangeArrowheads="1"/>
          </p:cNvSpPr>
          <p:nvPr/>
        </p:nvSpPr>
        <p:spPr bwMode="auto">
          <a:xfrm>
            <a:off x="250825" y="0"/>
            <a:ext cx="53292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b="1">
                <a:solidFill>
                  <a:srgbClr val="003399"/>
                </a:solidFill>
              </a:rPr>
              <a:t>Kinderarmut und Sprachauffälligkeiten-                    Bezirke in Mülheim 2007/2008</a:t>
            </a:r>
          </a:p>
          <a:p>
            <a:pPr>
              <a:spcBef>
                <a:spcPct val="50000"/>
              </a:spcBef>
            </a:pPr>
            <a:endParaRPr lang="de-DE" altLang="de-DE">
              <a:solidFill>
                <a:schemeClr val="folHlin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umsplatzhalter 1">
            <a:extLst>
              <a:ext uri="{FF2B5EF4-FFF2-40B4-BE49-F238E27FC236}">
                <a16:creationId xmlns:a16="http://schemas.microsoft.com/office/drawing/2014/main" id="{07CA4DCC-12AF-4230-9720-CA17D2FF500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61224FE-310A-4C00-BAD8-F2956A63F98D}" type="datetime1">
              <a:rPr lang="de-DE" altLang="de-DE" smtClean="0"/>
              <a:pPr/>
              <a:t>16.07.2020</a:t>
            </a:fld>
            <a:endParaRPr lang="de-DE" altLang="de-DE"/>
          </a:p>
        </p:txBody>
      </p:sp>
      <p:sp>
        <p:nvSpPr>
          <p:cNvPr id="32770" name="Fußzeilenplatzhalter 2">
            <a:extLst>
              <a:ext uri="{FF2B5EF4-FFF2-40B4-BE49-F238E27FC236}">
                <a16:creationId xmlns:a16="http://schemas.microsoft.com/office/drawing/2014/main" id="{5A17137D-8BFC-486E-B3D1-86C20EFC141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32771" name="Foliennummernplatzhalter 3">
            <a:extLst>
              <a:ext uri="{FF2B5EF4-FFF2-40B4-BE49-F238E27FC236}">
                <a16:creationId xmlns:a16="http://schemas.microsoft.com/office/drawing/2014/main" id="{553CC33A-E811-464C-81A0-A713DCBD58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3B8B489-EEF7-49B7-B052-F8C5AE2E96CF}" type="slidenum">
              <a:rPr lang="de-DE" altLang="de-DE"/>
              <a:pPr/>
              <a:t>11</a:t>
            </a:fld>
            <a:endParaRPr lang="de-DE" altLang="de-DE"/>
          </a:p>
        </p:txBody>
      </p:sp>
      <p:sp>
        <p:nvSpPr>
          <p:cNvPr id="32772" name="Foliennummernplatzhalter 3">
            <a:extLst>
              <a:ext uri="{FF2B5EF4-FFF2-40B4-BE49-F238E27FC236}">
                <a16:creationId xmlns:a16="http://schemas.microsoft.com/office/drawing/2014/main" id="{54376D3C-1CD0-4B03-A2BA-07126DE2E995}"/>
              </a:ext>
            </a:extLst>
          </p:cNvPr>
          <p:cNvSpPr txBox="1">
            <a:spLocks noGrp="1"/>
          </p:cNvSpPr>
          <p:nvPr/>
        </p:nvSpPr>
        <p:spPr bwMode="auto">
          <a:xfrm>
            <a:off x="0" y="6369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97479DD-B5D6-489F-90F5-7F791D17FC4D}" type="slidenum">
              <a:rPr lang="de-DE" altLang="de-DE" sz="1600" b="1">
                <a:solidFill>
                  <a:schemeClr val="bg1"/>
                </a:solidFill>
              </a:rPr>
              <a:pPr/>
              <a:t>11</a:t>
            </a:fld>
            <a:endParaRPr lang="de-DE" altLang="de-DE" sz="1600" b="1">
              <a:solidFill>
                <a:schemeClr val="bg1"/>
              </a:solidFill>
            </a:endParaRPr>
          </a:p>
        </p:txBody>
      </p:sp>
      <p:sp>
        <p:nvSpPr>
          <p:cNvPr id="32773" name="AutoShape 2">
            <a:extLst>
              <a:ext uri="{FF2B5EF4-FFF2-40B4-BE49-F238E27FC236}">
                <a16:creationId xmlns:a16="http://schemas.microsoft.com/office/drawing/2014/main" id="{3D8E0220-4150-41AD-A9A3-5770C525F420}"/>
              </a:ext>
            </a:extLst>
          </p:cNvPr>
          <p:cNvSpPr>
            <a:spLocks noGrp="1" noChangeArrowheads="1"/>
          </p:cNvSpPr>
          <p:nvPr>
            <p:ph type="title" idx="4294967295"/>
          </p:nvPr>
        </p:nvSpPr>
        <p:spPr>
          <a:xfrm>
            <a:off x="169863" y="0"/>
            <a:ext cx="4176712" cy="620713"/>
          </a:xfrm>
        </p:spPr>
        <p:txBody>
          <a:bodyPr anchor="b"/>
          <a:lstStyle/>
          <a:p>
            <a:r>
              <a:rPr lang="de-DE" altLang="de-DE" sz="1800">
                <a:solidFill>
                  <a:srgbClr val="003399"/>
                </a:solidFill>
              </a:rPr>
              <a:t>Sprachverständnis und Grammatik unsicher nach Kita und Bezirk</a:t>
            </a:r>
          </a:p>
        </p:txBody>
      </p:sp>
      <p:pic>
        <p:nvPicPr>
          <p:cNvPr id="32774" name="Picture 5">
            <a:extLst>
              <a:ext uri="{FF2B5EF4-FFF2-40B4-BE49-F238E27FC236}">
                <a16:creationId xmlns:a16="http://schemas.microsoft.com/office/drawing/2014/main" id="{36B7E7F9-10DB-400F-8533-4C52A373ED49}"/>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39750" y="1139825"/>
            <a:ext cx="7920038" cy="5645150"/>
          </a:xfrm>
        </p:spPr>
      </p:pic>
      <p:sp>
        <p:nvSpPr>
          <p:cNvPr id="32775" name="Oval 5">
            <a:extLst>
              <a:ext uri="{FF2B5EF4-FFF2-40B4-BE49-F238E27FC236}">
                <a16:creationId xmlns:a16="http://schemas.microsoft.com/office/drawing/2014/main" id="{50DB523B-592E-44A6-AF7E-B2DA1F625EA1}"/>
              </a:ext>
            </a:extLst>
          </p:cNvPr>
          <p:cNvSpPr>
            <a:spLocks noChangeArrowheads="1"/>
          </p:cNvSpPr>
          <p:nvPr/>
        </p:nvSpPr>
        <p:spPr bwMode="auto">
          <a:xfrm>
            <a:off x="1619250" y="2276475"/>
            <a:ext cx="3744913" cy="3603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umsplatzhalter 1">
            <a:extLst>
              <a:ext uri="{FF2B5EF4-FFF2-40B4-BE49-F238E27FC236}">
                <a16:creationId xmlns:a16="http://schemas.microsoft.com/office/drawing/2014/main" id="{2B72D2D2-331E-4C46-A340-EF190EA08BC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4E19854-BFF9-4E1F-9F03-24DC47139406}" type="datetime1">
              <a:rPr lang="de-DE" altLang="de-DE" smtClean="0"/>
              <a:pPr/>
              <a:t>16.07.2020</a:t>
            </a:fld>
            <a:endParaRPr lang="de-DE" altLang="de-DE"/>
          </a:p>
        </p:txBody>
      </p:sp>
      <p:sp>
        <p:nvSpPr>
          <p:cNvPr id="34818" name="Fußzeilenplatzhalter 2">
            <a:extLst>
              <a:ext uri="{FF2B5EF4-FFF2-40B4-BE49-F238E27FC236}">
                <a16:creationId xmlns:a16="http://schemas.microsoft.com/office/drawing/2014/main" id="{EA191D42-FC28-48C9-884F-5444D43B208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34819" name="Foliennummernplatzhalter 3">
            <a:extLst>
              <a:ext uri="{FF2B5EF4-FFF2-40B4-BE49-F238E27FC236}">
                <a16:creationId xmlns:a16="http://schemas.microsoft.com/office/drawing/2014/main" id="{70AC4938-15FB-47A6-A366-6175CAE5BA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60474E8-47E9-41C0-82F0-5E8FBC5948A9}" type="slidenum">
              <a:rPr lang="de-DE" altLang="de-DE"/>
              <a:pPr/>
              <a:t>12</a:t>
            </a:fld>
            <a:endParaRPr lang="de-DE" altLang="de-DE"/>
          </a:p>
        </p:txBody>
      </p:sp>
      <p:sp>
        <p:nvSpPr>
          <p:cNvPr id="34820" name="Rectangle 2">
            <a:extLst>
              <a:ext uri="{FF2B5EF4-FFF2-40B4-BE49-F238E27FC236}">
                <a16:creationId xmlns:a16="http://schemas.microsoft.com/office/drawing/2014/main" id="{FEA61766-2E2C-4FBC-AF91-1492BAE56DD8}"/>
              </a:ext>
            </a:extLst>
          </p:cNvPr>
          <p:cNvSpPr>
            <a:spLocks noGrp="1" noChangeArrowheads="1"/>
          </p:cNvSpPr>
          <p:nvPr>
            <p:ph type="title" idx="4294967295"/>
          </p:nvPr>
        </p:nvSpPr>
        <p:spPr>
          <a:xfrm>
            <a:off x="0" y="0"/>
            <a:ext cx="5651500" cy="709613"/>
          </a:xfrm>
        </p:spPr>
        <p:txBody>
          <a:bodyPr/>
          <a:lstStyle/>
          <a:p>
            <a:r>
              <a:rPr lang="de-DE" altLang="de-DE" sz="1800">
                <a:solidFill>
                  <a:srgbClr val="003399"/>
                </a:solidFill>
              </a:rPr>
              <a:t>Soziale Herkunft und Bildungserfolg hängen zusammen</a:t>
            </a:r>
          </a:p>
        </p:txBody>
      </p:sp>
      <p:sp>
        <p:nvSpPr>
          <p:cNvPr id="134147" name="AutoShape 3">
            <a:extLst>
              <a:ext uri="{FF2B5EF4-FFF2-40B4-BE49-F238E27FC236}">
                <a16:creationId xmlns:a16="http://schemas.microsoft.com/office/drawing/2014/main" id="{834394BE-2351-47DE-BF1B-86A5CEE78B5D}"/>
              </a:ext>
            </a:extLst>
          </p:cNvPr>
          <p:cNvSpPr>
            <a:spLocks noChangeArrowheads="1"/>
          </p:cNvSpPr>
          <p:nvPr/>
        </p:nvSpPr>
        <p:spPr bwMode="auto">
          <a:xfrm rot="-5400000">
            <a:off x="-331787" y="3282950"/>
            <a:ext cx="4230688" cy="5667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alpha val="78998"/>
                </a:srgbClr>
              </a:gs>
              <a:gs pos="100000">
                <a:srgbClr val="3EF325"/>
              </a:gs>
            </a:gsLst>
            <a:lin ang="0" scaled="1"/>
          </a:gra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rot="10800000" lIns="65736" tIns="65736" rIns="197208" bIns="65736" anchor="ctr">
            <a:spAutoFit/>
          </a:bodyPr>
          <a:lstStyle>
            <a:lvl1pPr defTabSz="835025">
              <a:defRPr>
                <a:solidFill>
                  <a:schemeClr val="tx1"/>
                </a:solidFill>
                <a:latin typeface="Arial" panose="020B0604020202020204" pitchFamily="34" charset="0"/>
              </a:defRPr>
            </a:lvl1pPr>
            <a:lvl2pPr marL="742950" indent="-285750" defTabSz="835025">
              <a:defRPr>
                <a:solidFill>
                  <a:schemeClr val="tx1"/>
                </a:solidFill>
                <a:latin typeface="Arial" panose="020B0604020202020204" pitchFamily="34" charset="0"/>
              </a:defRPr>
            </a:lvl2pPr>
            <a:lvl3pPr marL="1143000" indent="-228600" defTabSz="835025">
              <a:defRPr>
                <a:solidFill>
                  <a:schemeClr val="tx1"/>
                </a:solidFill>
                <a:latin typeface="Arial" panose="020B0604020202020204" pitchFamily="34" charset="0"/>
              </a:defRPr>
            </a:lvl3pPr>
            <a:lvl4pPr marL="1600200" indent="-228600" defTabSz="835025">
              <a:defRPr>
                <a:solidFill>
                  <a:schemeClr val="tx1"/>
                </a:solidFill>
                <a:latin typeface="Arial" panose="020B0604020202020204" pitchFamily="34" charset="0"/>
              </a:defRPr>
            </a:lvl4pPr>
            <a:lvl5pPr marL="2057400" indent="-228600" defTabSz="835025">
              <a:defRPr>
                <a:solidFill>
                  <a:schemeClr val="tx1"/>
                </a:solidFill>
                <a:latin typeface="Arial" panose="020B0604020202020204" pitchFamily="34" charset="0"/>
              </a:defRPr>
            </a:lvl5pPr>
            <a:lvl6pPr marL="2514600" indent="-228600" defTabSz="835025" fontAlgn="base">
              <a:spcBef>
                <a:spcPct val="0"/>
              </a:spcBef>
              <a:spcAft>
                <a:spcPct val="0"/>
              </a:spcAft>
              <a:defRPr>
                <a:solidFill>
                  <a:schemeClr val="tx1"/>
                </a:solidFill>
                <a:latin typeface="Arial" panose="020B0604020202020204" pitchFamily="34" charset="0"/>
              </a:defRPr>
            </a:lvl6pPr>
            <a:lvl7pPr marL="2971800" indent="-228600" defTabSz="835025" fontAlgn="base">
              <a:spcBef>
                <a:spcPct val="0"/>
              </a:spcBef>
              <a:spcAft>
                <a:spcPct val="0"/>
              </a:spcAft>
              <a:defRPr>
                <a:solidFill>
                  <a:schemeClr val="tx1"/>
                </a:solidFill>
                <a:latin typeface="Arial" panose="020B0604020202020204" pitchFamily="34" charset="0"/>
              </a:defRPr>
            </a:lvl7pPr>
            <a:lvl8pPr marL="3429000" indent="-228600" defTabSz="835025" fontAlgn="base">
              <a:spcBef>
                <a:spcPct val="0"/>
              </a:spcBef>
              <a:spcAft>
                <a:spcPct val="0"/>
              </a:spcAft>
              <a:defRPr>
                <a:solidFill>
                  <a:schemeClr val="tx1"/>
                </a:solidFill>
                <a:latin typeface="Arial" panose="020B0604020202020204" pitchFamily="34" charset="0"/>
              </a:defRPr>
            </a:lvl8pPr>
            <a:lvl9pPr marL="3886200" indent="-228600" defTabSz="835025"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Bef>
                <a:spcPct val="50000"/>
              </a:spcBef>
            </a:pPr>
            <a:r>
              <a:rPr lang="de-DE" altLang="de-DE" sz="1600" b="1">
                <a:cs typeface="Arial" panose="020B0604020202020204" pitchFamily="34" charset="0"/>
              </a:rPr>
              <a:t>Fähigkeiten</a:t>
            </a:r>
          </a:p>
        </p:txBody>
      </p:sp>
      <p:sp>
        <p:nvSpPr>
          <p:cNvPr id="134148" name="AutoShape 4">
            <a:extLst>
              <a:ext uri="{FF2B5EF4-FFF2-40B4-BE49-F238E27FC236}">
                <a16:creationId xmlns:a16="http://schemas.microsoft.com/office/drawing/2014/main" id="{8BEBE272-6F5E-4474-9E67-D570386284D4}"/>
              </a:ext>
            </a:extLst>
          </p:cNvPr>
          <p:cNvSpPr>
            <a:spLocks noChangeArrowheads="1"/>
          </p:cNvSpPr>
          <p:nvPr/>
        </p:nvSpPr>
        <p:spPr bwMode="auto">
          <a:xfrm>
            <a:off x="2139950" y="5338763"/>
            <a:ext cx="6080125" cy="5461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alpha val="75998"/>
                </a:srgbClr>
              </a:gs>
              <a:gs pos="100000">
                <a:srgbClr val="3EF325"/>
              </a:gs>
            </a:gsLst>
            <a:lin ang="0" scaled="1"/>
          </a:gradFill>
          <a:ln>
            <a:noFill/>
          </a:ln>
          <a:extLst>
            <a:ext uri="{91240B29-F687-4F45-9708-019B960494DF}">
              <a14:hiddenLine xmlns:a14="http://schemas.microsoft.com/office/drawing/2010/main" w="38100">
                <a:solidFill>
                  <a:srgbClr val="000000"/>
                </a:solidFill>
                <a:miter lim="800000"/>
                <a:headEnd/>
                <a:tailEnd type="none" w="lg" len="med"/>
              </a14:hiddenLine>
            </a:ext>
          </a:extLst>
        </p:spPr>
        <p:txBody>
          <a:bodyPr wrap="none" lIns="65736" tIns="65736" rIns="197208" bIns="65736" anchor="ctr"/>
          <a:lstStyle>
            <a:lvl1pPr defTabSz="835025">
              <a:defRPr>
                <a:solidFill>
                  <a:schemeClr val="tx1"/>
                </a:solidFill>
                <a:latin typeface="Arial" panose="020B0604020202020204" pitchFamily="34" charset="0"/>
              </a:defRPr>
            </a:lvl1pPr>
            <a:lvl2pPr marL="742950" indent="-285750" defTabSz="835025">
              <a:defRPr>
                <a:solidFill>
                  <a:schemeClr val="tx1"/>
                </a:solidFill>
                <a:latin typeface="Arial" panose="020B0604020202020204" pitchFamily="34" charset="0"/>
              </a:defRPr>
            </a:lvl2pPr>
            <a:lvl3pPr marL="1143000" indent="-228600" defTabSz="835025">
              <a:defRPr>
                <a:solidFill>
                  <a:schemeClr val="tx1"/>
                </a:solidFill>
                <a:latin typeface="Arial" panose="020B0604020202020204" pitchFamily="34" charset="0"/>
              </a:defRPr>
            </a:lvl3pPr>
            <a:lvl4pPr marL="1600200" indent="-228600" defTabSz="835025">
              <a:defRPr>
                <a:solidFill>
                  <a:schemeClr val="tx1"/>
                </a:solidFill>
                <a:latin typeface="Arial" panose="020B0604020202020204" pitchFamily="34" charset="0"/>
              </a:defRPr>
            </a:lvl4pPr>
            <a:lvl5pPr marL="2057400" indent="-228600" defTabSz="835025">
              <a:defRPr>
                <a:solidFill>
                  <a:schemeClr val="tx1"/>
                </a:solidFill>
                <a:latin typeface="Arial" panose="020B0604020202020204" pitchFamily="34" charset="0"/>
              </a:defRPr>
            </a:lvl5pPr>
            <a:lvl6pPr marL="2514600" indent="-228600" defTabSz="835025" fontAlgn="base">
              <a:spcBef>
                <a:spcPct val="0"/>
              </a:spcBef>
              <a:spcAft>
                <a:spcPct val="0"/>
              </a:spcAft>
              <a:defRPr>
                <a:solidFill>
                  <a:schemeClr val="tx1"/>
                </a:solidFill>
                <a:latin typeface="Arial" panose="020B0604020202020204" pitchFamily="34" charset="0"/>
              </a:defRPr>
            </a:lvl6pPr>
            <a:lvl7pPr marL="2971800" indent="-228600" defTabSz="835025" fontAlgn="base">
              <a:spcBef>
                <a:spcPct val="0"/>
              </a:spcBef>
              <a:spcAft>
                <a:spcPct val="0"/>
              </a:spcAft>
              <a:defRPr>
                <a:solidFill>
                  <a:schemeClr val="tx1"/>
                </a:solidFill>
                <a:latin typeface="Arial" panose="020B0604020202020204" pitchFamily="34" charset="0"/>
              </a:defRPr>
            </a:lvl7pPr>
            <a:lvl8pPr marL="3429000" indent="-228600" defTabSz="835025" fontAlgn="base">
              <a:spcBef>
                <a:spcPct val="0"/>
              </a:spcBef>
              <a:spcAft>
                <a:spcPct val="0"/>
              </a:spcAft>
              <a:defRPr>
                <a:solidFill>
                  <a:schemeClr val="tx1"/>
                </a:solidFill>
                <a:latin typeface="Arial" panose="020B0604020202020204" pitchFamily="34" charset="0"/>
              </a:defRPr>
            </a:lvl8pPr>
            <a:lvl9pPr marL="3886200" indent="-228600" defTabSz="835025"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Bef>
                <a:spcPct val="50000"/>
              </a:spcBef>
            </a:pPr>
            <a:r>
              <a:rPr lang="de-DE" altLang="de-DE" sz="1600" b="1">
                <a:cs typeface="Arial" panose="020B0604020202020204" pitchFamily="34" charset="0"/>
              </a:rPr>
              <a:t>Sozialer     S t a t u s                                </a:t>
            </a:r>
          </a:p>
        </p:txBody>
      </p:sp>
      <p:grpSp>
        <p:nvGrpSpPr>
          <p:cNvPr id="2" name="Group 5">
            <a:extLst>
              <a:ext uri="{FF2B5EF4-FFF2-40B4-BE49-F238E27FC236}">
                <a16:creationId xmlns:a16="http://schemas.microsoft.com/office/drawing/2014/main" id="{0B8DC3B6-F046-46F4-8D4D-A56A290735C3}"/>
              </a:ext>
            </a:extLst>
          </p:cNvPr>
          <p:cNvGrpSpPr>
            <a:grpSpLocks/>
          </p:cNvGrpSpPr>
          <p:nvPr/>
        </p:nvGrpSpPr>
        <p:grpSpPr bwMode="auto">
          <a:xfrm>
            <a:off x="2195513" y="1844675"/>
            <a:ext cx="5257800" cy="3311525"/>
            <a:chOff x="1383" y="1162"/>
            <a:chExt cx="3312" cy="2086"/>
          </a:xfrm>
        </p:grpSpPr>
        <p:grpSp>
          <p:nvGrpSpPr>
            <p:cNvPr id="34846" name="Group 6">
              <a:extLst>
                <a:ext uri="{FF2B5EF4-FFF2-40B4-BE49-F238E27FC236}">
                  <a16:creationId xmlns:a16="http://schemas.microsoft.com/office/drawing/2014/main" id="{82661B38-6A3F-4B49-83A6-5B17E230085D}"/>
                </a:ext>
              </a:extLst>
            </p:cNvPr>
            <p:cNvGrpSpPr>
              <a:grpSpLocks/>
            </p:cNvGrpSpPr>
            <p:nvPr/>
          </p:nvGrpSpPr>
          <p:grpSpPr bwMode="auto">
            <a:xfrm>
              <a:off x="1383" y="2887"/>
              <a:ext cx="318" cy="271"/>
              <a:chOff x="839" y="2614"/>
              <a:chExt cx="408" cy="408"/>
            </a:xfrm>
          </p:grpSpPr>
          <p:sp>
            <p:nvSpPr>
              <p:cNvPr id="34892" name="AutoShape 7">
                <a:extLst>
                  <a:ext uri="{FF2B5EF4-FFF2-40B4-BE49-F238E27FC236}">
                    <a16:creationId xmlns:a16="http://schemas.microsoft.com/office/drawing/2014/main" id="{9B0F969E-0BC0-4B51-8207-B7E9683A1AD9}"/>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93" name="AutoShape 8">
                <a:extLst>
                  <a:ext uri="{FF2B5EF4-FFF2-40B4-BE49-F238E27FC236}">
                    <a16:creationId xmlns:a16="http://schemas.microsoft.com/office/drawing/2014/main" id="{8F324B91-78D4-4A57-9468-EB7831FAC629}"/>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47" name="Group 9">
              <a:extLst>
                <a:ext uri="{FF2B5EF4-FFF2-40B4-BE49-F238E27FC236}">
                  <a16:creationId xmlns:a16="http://schemas.microsoft.com/office/drawing/2014/main" id="{977D56AB-D14D-4436-BCF0-67C2CAE835AB}"/>
                </a:ext>
              </a:extLst>
            </p:cNvPr>
            <p:cNvGrpSpPr>
              <a:grpSpLocks/>
            </p:cNvGrpSpPr>
            <p:nvPr/>
          </p:nvGrpSpPr>
          <p:grpSpPr bwMode="auto">
            <a:xfrm>
              <a:off x="1700" y="2614"/>
              <a:ext cx="318" cy="271"/>
              <a:chOff x="839" y="2614"/>
              <a:chExt cx="408" cy="408"/>
            </a:xfrm>
          </p:grpSpPr>
          <p:sp>
            <p:nvSpPr>
              <p:cNvPr id="34890" name="AutoShape 10">
                <a:extLst>
                  <a:ext uri="{FF2B5EF4-FFF2-40B4-BE49-F238E27FC236}">
                    <a16:creationId xmlns:a16="http://schemas.microsoft.com/office/drawing/2014/main" id="{8B7949C8-9886-4022-BB18-D154A937D2BC}"/>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91" name="AutoShape 11">
                <a:extLst>
                  <a:ext uri="{FF2B5EF4-FFF2-40B4-BE49-F238E27FC236}">
                    <a16:creationId xmlns:a16="http://schemas.microsoft.com/office/drawing/2014/main" id="{318640CA-9C09-4523-82D2-DC3571B669F1}"/>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48" name="Group 12">
              <a:extLst>
                <a:ext uri="{FF2B5EF4-FFF2-40B4-BE49-F238E27FC236}">
                  <a16:creationId xmlns:a16="http://schemas.microsoft.com/office/drawing/2014/main" id="{B32E5ADA-09DC-47E9-8EE3-715F2B9BA377}"/>
                </a:ext>
              </a:extLst>
            </p:cNvPr>
            <p:cNvGrpSpPr>
              <a:grpSpLocks/>
            </p:cNvGrpSpPr>
            <p:nvPr/>
          </p:nvGrpSpPr>
          <p:grpSpPr bwMode="auto">
            <a:xfrm>
              <a:off x="2063" y="2296"/>
              <a:ext cx="318" cy="271"/>
              <a:chOff x="839" y="2614"/>
              <a:chExt cx="408" cy="408"/>
            </a:xfrm>
          </p:grpSpPr>
          <p:sp>
            <p:nvSpPr>
              <p:cNvPr id="34888" name="AutoShape 13">
                <a:extLst>
                  <a:ext uri="{FF2B5EF4-FFF2-40B4-BE49-F238E27FC236}">
                    <a16:creationId xmlns:a16="http://schemas.microsoft.com/office/drawing/2014/main" id="{086DCBBF-3618-49E9-A838-8755263E4C5F}"/>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89" name="AutoShape 14">
                <a:extLst>
                  <a:ext uri="{FF2B5EF4-FFF2-40B4-BE49-F238E27FC236}">
                    <a16:creationId xmlns:a16="http://schemas.microsoft.com/office/drawing/2014/main" id="{9AEE3C85-59F9-4003-9E03-510207D8B80F}"/>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49" name="Group 15">
              <a:extLst>
                <a:ext uri="{FF2B5EF4-FFF2-40B4-BE49-F238E27FC236}">
                  <a16:creationId xmlns:a16="http://schemas.microsoft.com/office/drawing/2014/main" id="{EEC6DBED-5E62-44D0-83C7-2B7E035FFBB5}"/>
                </a:ext>
              </a:extLst>
            </p:cNvPr>
            <p:cNvGrpSpPr>
              <a:grpSpLocks/>
            </p:cNvGrpSpPr>
            <p:nvPr/>
          </p:nvGrpSpPr>
          <p:grpSpPr bwMode="auto">
            <a:xfrm>
              <a:off x="2562" y="2115"/>
              <a:ext cx="318" cy="271"/>
              <a:chOff x="839" y="2614"/>
              <a:chExt cx="408" cy="408"/>
            </a:xfrm>
          </p:grpSpPr>
          <p:sp>
            <p:nvSpPr>
              <p:cNvPr id="34886" name="AutoShape 16">
                <a:extLst>
                  <a:ext uri="{FF2B5EF4-FFF2-40B4-BE49-F238E27FC236}">
                    <a16:creationId xmlns:a16="http://schemas.microsoft.com/office/drawing/2014/main" id="{DD7A5F29-B196-4C41-9F6A-588A0F43C317}"/>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87" name="AutoShape 17">
                <a:extLst>
                  <a:ext uri="{FF2B5EF4-FFF2-40B4-BE49-F238E27FC236}">
                    <a16:creationId xmlns:a16="http://schemas.microsoft.com/office/drawing/2014/main" id="{5C011105-C25A-4F86-8C3B-B8EC8D5FAB86}"/>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0" name="Group 18">
              <a:extLst>
                <a:ext uri="{FF2B5EF4-FFF2-40B4-BE49-F238E27FC236}">
                  <a16:creationId xmlns:a16="http://schemas.microsoft.com/office/drawing/2014/main" id="{7B6EBF8A-235F-4D0E-92CA-B46936A5BCE6}"/>
                </a:ext>
              </a:extLst>
            </p:cNvPr>
            <p:cNvGrpSpPr>
              <a:grpSpLocks/>
            </p:cNvGrpSpPr>
            <p:nvPr/>
          </p:nvGrpSpPr>
          <p:grpSpPr bwMode="auto">
            <a:xfrm>
              <a:off x="2925" y="1843"/>
              <a:ext cx="318" cy="271"/>
              <a:chOff x="839" y="2614"/>
              <a:chExt cx="408" cy="408"/>
            </a:xfrm>
          </p:grpSpPr>
          <p:sp>
            <p:nvSpPr>
              <p:cNvPr id="34884" name="AutoShape 19">
                <a:extLst>
                  <a:ext uri="{FF2B5EF4-FFF2-40B4-BE49-F238E27FC236}">
                    <a16:creationId xmlns:a16="http://schemas.microsoft.com/office/drawing/2014/main" id="{0FB2035A-805D-494C-93B4-476AA533F9DD}"/>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85" name="AutoShape 20">
                <a:extLst>
                  <a:ext uri="{FF2B5EF4-FFF2-40B4-BE49-F238E27FC236}">
                    <a16:creationId xmlns:a16="http://schemas.microsoft.com/office/drawing/2014/main" id="{C7BE8448-ED04-4AE0-8BEB-DB92A72BA13C}"/>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1" name="Group 21">
              <a:extLst>
                <a:ext uri="{FF2B5EF4-FFF2-40B4-BE49-F238E27FC236}">
                  <a16:creationId xmlns:a16="http://schemas.microsoft.com/office/drawing/2014/main" id="{3F14C264-2CAB-4A38-9E07-1AD2EB65F1B9}"/>
                </a:ext>
              </a:extLst>
            </p:cNvPr>
            <p:cNvGrpSpPr>
              <a:grpSpLocks/>
            </p:cNvGrpSpPr>
            <p:nvPr/>
          </p:nvGrpSpPr>
          <p:grpSpPr bwMode="auto">
            <a:xfrm>
              <a:off x="3333" y="1571"/>
              <a:ext cx="318" cy="271"/>
              <a:chOff x="839" y="2614"/>
              <a:chExt cx="408" cy="408"/>
            </a:xfrm>
          </p:grpSpPr>
          <p:sp>
            <p:nvSpPr>
              <p:cNvPr id="34882" name="AutoShape 22">
                <a:extLst>
                  <a:ext uri="{FF2B5EF4-FFF2-40B4-BE49-F238E27FC236}">
                    <a16:creationId xmlns:a16="http://schemas.microsoft.com/office/drawing/2014/main" id="{24832F75-0450-49EA-8B12-354BA5F21811}"/>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83" name="AutoShape 23">
                <a:extLst>
                  <a:ext uri="{FF2B5EF4-FFF2-40B4-BE49-F238E27FC236}">
                    <a16:creationId xmlns:a16="http://schemas.microsoft.com/office/drawing/2014/main" id="{C4AFEE89-AA08-4B91-893A-DDE8BC2EF8AA}"/>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2" name="Group 24">
              <a:extLst>
                <a:ext uri="{FF2B5EF4-FFF2-40B4-BE49-F238E27FC236}">
                  <a16:creationId xmlns:a16="http://schemas.microsoft.com/office/drawing/2014/main" id="{075F8326-61C4-43F1-B835-DC387609A71D}"/>
                </a:ext>
              </a:extLst>
            </p:cNvPr>
            <p:cNvGrpSpPr>
              <a:grpSpLocks/>
            </p:cNvGrpSpPr>
            <p:nvPr/>
          </p:nvGrpSpPr>
          <p:grpSpPr bwMode="auto">
            <a:xfrm>
              <a:off x="3742" y="1390"/>
              <a:ext cx="318" cy="271"/>
              <a:chOff x="839" y="2614"/>
              <a:chExt cx="408" cy="408"/>
            </a:xfrm>
          </p:grpSpPr>
          <p:sp>
            <p:nvSpPr>
              <p:cNvPr id="34880" name="AutoShape 25">
                <a:extLst>
                  <a:ext uri="{FF2B5EF4-FFF2-40B4-BE49-F238E27FC236}">
                    <a16:creationId xmlns:a16="http://schemas.microsoft.com/office/drawing/2014/main" id="{1E0CF736-2B35-4AC9-94DC-4F950A1EB5DF}"/>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81" name="AutoShape 26">
                <a:extLst>
                  <a:ext uri="{FF2B5EF4-FFF2-40B4-BE49-F238E27FC236}">
                    <a16:creationId xmlns:a16="http://schemas.microsoft.com/office/drawing/2014/main" id="{186E2B08-BCBA-49A6-B021-ACB97905DC4D}"/>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3" name="Group 27">
              <a:extLst>
                <a:ext uri="{FF2B5EF4-FFF2-40B4-BE49-F238E27FC236}">
                  <a16:creationId xmlns:a16="http://schemas.microsoft.com/office/drawing/2014/main" id="{A3FBCDE8-2F36-4419-B672-425F89911C06}"/>
                </a:ext>
              </a:extLst>
            </p:cNvPr>
            <p:cNvGrpSpPr>
              <a:grpSpLocks/>
            </p:cNvGrpSpPr>
            <p:nvPr/>
          </p:nvGrpSpPr>
          <p:grpSpPr bwMode="auto">
            <a:xfrm>
              <a:off x="4059" y="1253"/>
              <a:ext cx="318" cy="271"/>
              <a:chOff x="839" y="2614"/>
              <a:chExt cx="408" cy="408"/>
            </a:xfrm>
          </p:grpSpPr>
          <p:sp>
            <p:nvSpPr>
              <p:cNvPr id="34878" name="AutoShape 28">
                <a:extLst>
                  <a:ext uri="{FF2B5EF4-FFF2-40B4-BE49-F238E27FC236}">
                    <a16:creationId xmlns:a16="http://schemas.microsoft.com/office/drawing/2014/main" id="{7CE4D44A-EBB1-414F-A602-4B82AF5FFD13}"/>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79" name="AutoShape 29">
                <a:extLst>
                  <a:ext uri="{FF2B5EF4-FFF2-40B4-BE49-F238E27FC236}">
                    <a16:creationId xmlns:a16="http://schemas.microsoft.com/office/drawing/2014/main" id="{2327C32A-7D22-4DC2-A1BF-08A8AAB62E39}"/>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4" name="Group 30">
              <a:extLst>
                <a:ext uri="{FF2B5EF4-FFF2-40B4-BE49-F238E27FC236}">
                  <a16:creationId xmlns:a16="http://schemas.microsoft.com/office/drawing/2014/main" id="{C37E65DB-6C6B-4714-8A19-E0F45999796F}"/>
                </a:ext>
              </a:extLst>
            </p:cNvPr>
            <p:cNvGrpSpPr>
              <a:grpSpLocks/>
            </p:cNvGrpSpPr>
            <p:nvPr/>
          </p:nvGrpSpPr>
          <p:grpSpPr bwMode="auto">
            <a:xfrm>
              <a:off x="1656" y="2977"/>
              <a:ext cx="318" cy="271"/>
              <a:chOff x="839" y="2614"/>
              <a:chExt cx="408" cy="408"/>
            </a:xfrm>
          </p:grpSpPr>
          <p:sp>
            <p:nvSpPr>
              <p:cNvPr id="34876" name="AutoShape 31">
                <a:extLst>
                  <a:ext uri="{FF2B5EF4-FFF2-40B4-BE49-F238E27FC236}">
                    <a16:creationId xmlns:a16="http://schemas.microsoft.com/office/drawing/2014/main" id="{0EA64C73-9EA6-4200-8C50-D4B0C20B25E2}"/>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77" name="AutoShape 32">
                <a:extLst>
                  <a:ext uri="{FF2B5EF4-FFF2-40B4-BE49-F238E27FC236}">
                    <a16:creationId xmlns:a16="http://schemas.microsoft.com/office/drawing/2014/main" id="{50511740-AF2E-4B3E-866F-ADC62E4153CB}"/>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5" name="Group 33">
              <a:extLst>
                <a:ext uri="{FF2B5EF4-FFF2-40B4-BE49-F238E27FC236}">
                  <a16:creationId xmlns:a16="http://schemas.microsoft.com/office/drawing/2014/main" id="{6AF816B1-BB25-41E9-95E4-F460B73E0E94}"/>
                </a:ext>
              </a:extLst>
            </p:cNvPr>
            <p:cNvGrpSpPr>
              <a:grpSpLocks/>
            </p:cNvGrpSpPr>
            <p:nvPr/>
          </p:nvGrpSpPr>
          <p:grpSpPr bwMode="auto">
            <a:xfrm>
              <a:off x="1973" y="2704"/>
              <a:ext cx="318" cy="271"/>
              <a:chOff x="839" y="2614"/>
              <a:chExt cx="408" cy="408"/>
            </a:xfrm>
          </p:grpSpPr>
          <p:sp>
            <p:nvSpPr>
              <p:cNvPr id="34874" name="AutoShape 34">
                <a:extLst>
                  <a:ext uri="{FF2B5EF4-FFF2-40B4-BE49-F238E27FC236}">
                    <a16:creationId xmlns:a16="http://schemas.microsoft.com/office/drawing/2014/main" id="{3FC4FB1D-D965-4A9C-AA8C-4F333B9633D7}"/>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75" name="AutoShape 35">
                <a:extLst>
                  <a:ext uri="{FF2B5EF4-FFF2-40B4-BE49-F238E27FC236}">
                    <a16:creationId xmlns:a16="http://schemas.microsoft.com/office/drawing/2014/main" id="{4C60065E-1A6D-4B57-9922-81F6D5B186A2}"/>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6" name="Group 36">
              <a:extLst>
                <a:ext uri="{FF2B5EF4-FFF2-40B4-BE49-F238E27FC236}">
                  <a16:creationId xmlns:a16="http://schemas.microsoft.com/office/drawing/2014/main" id="{973B315A-81BB-4137-A106-863BF49FC3CC}"/>
                </a:ext>
              </a:extLst>
            </p:cNvPr>
            <p:cNvGrpSpPr>
              <a:grpSpLocks/>
            </p:cNvGrpSpPr>
            <p:nvPr/>
          </p:nvGrpSpPr>
          <p:grpSpPr bwMode="auto">
            <a:xfrm>
              <a:off x="2382" y="2478"/>
              <a:ext cx="318" cy="271"/>
              <a:chOff x="839" y="2614"/>
              <a:chExt cx="408" cy="408"/>
            </a:xfrm>
          </p:grpSpPr>
          <p:sp>
            <p:nvSpPr>
              <p:cNvPr id="34872" name="AutoShape 37">
                <a:extLst>
                  <a:ext uri="{FF2B5EF4-FFF2-40B4-BE49-F238E27FC236}">
                    <a16:creationId xmlns:a16="http://schemas.microsoft.com/office/drawing/2014/main" id="{50D45623-C94D-4C31-A393-15376FDC65E2}"/>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73" name="AutoShape 38">
                <a:extLst>
                  <a:ext uri="{FF2B5EF4-FFF2-40B4-BE49-F238E27FC236}">
                    <a16:creationId xmlns:a16="http://schemas.microsoft.com/office/drawing/2014/main" id="{62F7EB43-0B71-4017-8464-D32265638DBD}"/>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7" name="Group 39">
              <a:extLst>
                <a:ext uri="{FF2B5EF4-FFF2-40B4-BE49-F238E27FC236}">
                  <a16:creationId xmlns:a16="http://schemas.microsoft.com/office/drawing/2014/main" id="{B056A968-D203-42F2-BA97-AA1EA879AAA5}"/>
                </a:ext>
              </a:extLst>
            </p:cNvPr>
            <p:cNvGrpSpPr>
              <a:grpSpLocks/>
            </p:cNvGrpSpPr>
            <p:nvPr/>
          </p:nvGrpSpPr>
          <p:grpSpPr bwMode="auto">
            <a:xfrm>
              <a:off x="2789" y="2342"/>
              <a:ext cx="318" cy="271"/>
              <a:chOff x="839" y="2614"/>
              <a:chExt cx="408" cy="408"/>
            </a:xfrm>
          </p:grpSpPr>
          <p:sp>
            <p:nvSpPr>
              <p:cNvPr id="34870" name="AutoShape 40">
                <a:extLst>
                  <a:ext uri="{FF2B5EF4-FFF2-40B4-BE49-F238E27FC236}">
                    <a16:creationId xmlns:a16="http://schemas.microsoft.com/office/drawing/2014/main" id="{43EEA360-F4AB-49F1-A23A-B00D8C7E8900}"/>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71" name="AutoShape 41">
                <a:extLst>
                  <a:ext uri="{FF2B5EF4-FFF2-40B4-BE49-F238E27FC236}">
                    <a16:creationId xmlns:a16="http://schemas.microsoft.com/office/drawing/2014/main" id="{12422A4E-A19C-4BB8-8362-6F6E2680AFC5}"/>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8" name="Group 42">
              <a:extLst>
                <a:ext uri="{FF2B5EF4-FFF2-40B4-BE49-F238E27FC236}">
                  <a16:creationId xmlns:a16="http://schemas.microsoft.com/office/drawing/2014/main" id="{2998A0B8-5973-4B99-B964-B177FFDAA1B8}"/>
                </a:ext>
              </a:extLst>
            </p:cNvPr>
            <p:cNvGrpSpPr>
              <a:grpSpLocks/>
            </p:cNvGrpSpPr>
            <p:nvPr/>
          </p:nvGrpSpPr>
          <p:grpSpPr bwMode="auto">
            <a:xfrm>
              <a:off x="3198" y="1933"/>
              <a:ext cx="318" cy="271"/>
              <a:chOff x="839" y="2614"/>
              <a:chExt cx="408" cy="408"/>
            </a:xfrm>
          </p:grpSpPr>
          <p:sp>
            <p:nvSpPr>
              <p:cNvPr id="34868" name="AutoShape 43">
                <a:extLst>
                  <a:ext uri="{FF2B5EF4-FFF2-40B4-BE49-F238E27FC236}">
                    <a16:creationId xmlns:a16="http://schemas.microsoft.com/office/drawing/2014/main" id="{18096257-C7A2-4676-B928-9E7AAB53866D}"/>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69" name="AutoShape 44">
                <a:extLst>
                  <a:ext uri="{FF2B5EF4-FFF2-40B4-BE49-F238E27FC236}">
                    <a16:creationId xmlns:a16="http://schemas.microsoft.com/office/drawing/2014/main" id="{10B459EC-6ED0-4470-9D6F-F74D243EF5B2}"/>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59" name="Group 45">
              <a:extLst>
                <a:ext uri="{FF2B5EF4-FFF2-40B4-BE49-F238E27FC236}">
                  <a16:creationId xmlns:a16="http://schemas.microsoft.com/office/drawing/2014/main" id="{2C1DB9E6-0263-4724-9690-0D961D4CF8C5}"/>
                </a:ext>
              </a:extLst>
            </p:cNvPr>
            <p:cNvGrpSpPr>
              <a:grpSpLocks/>
            </p:cNvGrpSpPr>
            <p:nvPr/>
          </p:nvGrpSpPr>
          <p:grpSpPr bwMode="auto">
            <a:xfrm>
              <a:off x="3560" y="1752"/>
              <a:ext cx="318" cy="271"/>
              <a:chOff x="839" y="2614"/>
              <a:chExt cx="408" cy="408"/>
            </a:xfrm>
          </p:grpSpPr>
          <p:sp>
            <p:nvSpPr>
              <p:cNvPr id="34866" name="AutoShape 46">
                <a:extLst>
                  <a:ext uri="{FF2B5EF4-FFF2-40B4-BE49-F238E27FC236}">
                    <a16:creationId xmlns:a16="http://schemas.microsoft.com/office/drawing/2014/main" id="{C7C4CDD3-8E7D-4BD8-AD3F-658E01353359}"/>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67" name="AutoShape 47">
                <a:extLst>
                  <a:ext uri="{FF2B5EF4-FFF2-40B4-BE49-F238E27FC236}">
                    <a16:creationId xmlns:a16="http://schemas.microsoft.com/office/drawing/2014/main" id="{8F257E9E-AF81-4479-80DA-12A4E904D047}"/>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60" name="Group 48">
              <a:extLst>
                <a:ext uri="{FF2B5EF4-FFF2-40B4-BE49-F238E27FC236}">
                  <a16:creationId xmlns:a16="http://schemas.microsoft.com/office/drawing/2014/main" id="{3B0570A5-4278-479F-8437-5C3E81CFC2BF}"/>
                </a:ext>
              </a:extLst>
            </p:cNvPr>
            <p:cNvGrpSpPr>
              <a:grpSpLocks/>
            </p:cNvGrpSpPr>
            <p:nvPr/>
          </p:nvGrpSpPr>
          <p:grpSpPr bwMode="auto">
            <a:xfrm>
              <a:off x="4014" y="1525"/>
              <a:ext cx="318" cy="271"/>
              <a:chOff x="839" y="2614"/>
              <a:chExt cx="408" cy="408"/>
            </a:xfrm>
          </p:grpSpPr>
          <p:sp>
            <p:nvSpPr>
              <p:cNvPr id="34864" name="AutoShape 49">
                <a:extLst>
                  <a:ext uri="{FF2B5EF4-FFF2-40B4-BE49-F238E27FC236}">
                    <a16:creationId xmlns:a16="http://schemas.microsoft.com/office/drawing/2014/main" id="{CC732DD1-196C-4488-A548-42BC08F4EEDA}"/>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65" name="AutoShape 50">
                <a:extLst>
                  <a:ext uri="{FF2B5EF4-FFF2-40B4-BE49-F238E27FC236}">
                    <a16:creationId xmlns:a16="http://schemas.microsoft.com/office/drawing/2014/main" id="{97166325-B7FF-4C6B-AD56-33F0265CBEE4}"/>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61" name="Group 51">
              <a:extLst>
                <a:ext uri="{FF2B5EF4-FFF2-40B4-BE49-F238E27FC236}">
                  <a16:creationId xmlns:a16="http://schemas.microsoft.com/office/drawing/2014/main" id="{6530E9ED-8CE5-46FA-8767-520D615DE103}"/>
                </a:ext>
              </a:extLst>
            </p:cNvPr>
            <p:cNvGrpSpPr>
              <a:grpSpLocks/>
            </p:cNvGrpSpPr>
            <p:nvPr/>
          </p:nvGrpSpPr>
          <p:grpSpPr bwMode="auto">
            <a:xfrm>
              <a:off x="4377" y="1162"/>
              <a:ext cx="318" cy="271"/>
              <a:chOff x="839" y="2614"/>
              <a:chExt cx="408" cy="408"/>
            </a:xfrm>
          </p:grpSpPr>
          <p:sp>
            <p:nvSpPr>
              <p:cNvPr id="34862" name="AutoShape 52">
                <a:extLst>
                  <a:ext uri="{FF2B5EF4-FFF2-40B4-BE49-F238E27FC236}">
                    <a16:creationId xmlns:a16="http://schemas.microsoft.com/office/drawing/2014/main" id="{34F69960-BA54-4EEF-A566-1475F20C1DDB}"/>
                  </a:ext>
                </a:extLst>
              </p:cNvPr>
              <p:cNvSpPr>
                <a:spLocks noChangeArrowheads="1"/>
              </p:cNvSpPr>
              <p:nvPr/>
            </p:nvSpPr>
            <p:spPr bwMode="auto">
              <a:xfrm rot="-5400000">
                <a:off x="839" y="2614"/>
                <a:ext cx="408" cy="408"/>
              </a:xfrm>
              <a:prstGeom prst="homePlate">
                <a:avLst>
                  <a:gd name="adj" fmla="val 25000"/>
                </a:avLst>
              </a:prstGeom>
              <a:solidFill>
                <a:srgbClr val="80808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63" name="AutoShape 53">
                <a:extLst>
                  <a:ext uri="{FF2B5EF4-FFF2-40B4-BE49-F238E27FC236}">
                    <a16:creationId xmlns:a16="http://schemas.microsoft.com/office/drawing/2014/main" id="{EC2C073F-B6B8-450B-A196-CA3ED26C979E}"/>
                  </a:ext>
                </a:extLst>
              </p:cNvPr>
              <p:cNvSpPr>
                <a:spLocks noChangeArrowheads="1"/>
              </p:cNvSpPr>
              <p:nvPr/>
            </p:nvSpPr>
            <p:spPr bwMode="auto">
              <a:xfrm>
                <a:off x="930" y="2704"/>
                <a:ext cx="242" cy="257"/>
              </a:xfrm>
              <a:prstGeom prst="smileyFace">
                <a:avLst>
                  <a:gd name="adj" fmla="val 481"/>
                </a:avLst>
              </a:prstGeom>
              <a:noFill/>
              <a:ln w="38100">
                <a:solidFill>
                  <a:schemeClr val="bg2"/>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grpSp>
        <p:nvGrpSpPr>
          <p:cNvPr id="19" name="Group 54">
            <a:extLst>
              <a:ext uri="{FF2B5EF4-FFF2-40B4-BE49-F238E27FC236}">
                <a16:creationId xmlns:a16="http://schemas.microsoft.com/office/drawing/2014/main" id="{4B5AA242-0247-477A-8EFD-FCE2368FC29A}"/>
              </a:ext>
            </a:extLst>
          </p:cNvPr>
          <p:cNvGrpSpPr>
            <a:grpSpLocks/>
          </p:cNvGrpSpPr>
          <p:nvPr/>
        </p:nvGrpSpPr>
        <p:grpSpPr bwMode="auto">
          <a:xfrm>
            <a:off x="5795963" y="3644900"/>
            <a:ext cx="1663700" cy="1568450"/>
            <a:chOff x="3651" y="2296"/>
            <a:chExt cx="1048" cy="988"/>
          </a:xfrm>
        </p:grpSpPr>
        <p:sp>
          <p:nvSpPr>
            <p:cNvPr id="34836" name="Oval 55">
              <a:extLst>
                <a:ext uri="{FF2B5EF4-FFF2-40B4-BE49-F238E27FC236}">
                  <a16:creationId xmlns:a16="http://schemas.microsoft.com/office/drawing/2014/main" id="{C0492908-C4DC-481F-8E3F-EC42B86484BB}"/>
                </a:ext>
              </a:extLst>
            </p:cNvPr>
            <p:cNvSpPr>
              <a:spLocks noChangeArrowheads="1"/>
            </p:cNvSpPr>
            <p:nvPr/>
          </p:nvSpPr>
          <p:spPr bwMode="auto">
            <a:xfrm>
              <a:off x="3651" y="2296"/>
              <a:ext cx="1048" cy="988"/>
            </a:xfrm>
            <a:prstGeom prst="ellipse">
              <a:avLst/>
            </a:prstGeom>
            <a:noFill/>
            <a:ln w="38100">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nvGrpSpPr>
            <p:cNvPr id="34837" name="Group 56">
              <a:extLst>
                <a:ext uri="{FF2B5EF4-FFF2-40B4-BE49-F238E27FC236}">
                  <a16:creationId xmlns:a16="http://schemas.microsoft.com/office/drawing/2014/main" id="{7072C4F5-3ACD-47F6-B97E-16AC902DD76F}"/>
                </a:ext>
              </a:extLst>
            </p:cNvPr>
            <p:cNvGrpSpPr>
              <a:grpSpLocks/>
            </p:cNvGrpSpPr>
            <p:nvPr/>
          </p:nvGrpSpPr>
          <p:grpSpPr bwMode="auto">
            <a:xfrm>
              <a:off x="3824" y="2464"/>
              <a:ext cx="318" cy="271"/>
              <a:chOff x="3152" y="2976"/>
              <a:chExt cx="318" cy="271"/>
            </a:xfrm>
          </p:grpSpPr>
          <p:sp>
            <p:nvSpPr>
              <p:cNvPr id="34844" name="AutoShape 57">
                <a:extLst>
                  <a:ext uri="{FF2B5EF4-FFF2-40B4-BE49-F238E27FC236}">
                    <a16:creationId xmlns:a16="http://schemas.microsoft.com/office/drawing/2014/main" id="{CF960038-09EF-4B55-8D75-EBDCA97D9FE3}"/>
                  </a:ext>
                </a:extLst>
              </p:cNvPr>
              <p:cNvSpPr>
                <a:spLocks noChangeArrowheads="1"/>
              </p:cNvSpPr>
              <p:nvPr/>
            </p:nvSpPr>
            <p:spPr bwMode="auto">
              <a:xfrm rot="-5400000">
                <a:off x="3175" y="2953"/>
                <a:ext cx="271" cy="318"/>
              </a:xfrm>
              <a:prstGeom prst="homePlate">
                <a:avLst>
                  <a:gd name="adj" fmla="val 25000"/>
                </a:avLst>
              </a:prstGeom>
              <a:solidFill>
                <a:srgbClr val="CC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45" name="AutoShape 58">
                <a:extLst>
                  <a:ext uri="{FF2B5EF4-FFF2-40B4-BE49-F238E27FC236}">
                    <a16:creationId xmlns:a16="http://schemas.microsoft.com/office/drawing/2014/main" id="{6520D0CF-DBB0-4E29-976D-CE93962FADCE}"/>
                  </a:ext>
                </a:extLst>
              </p:cNvPr>
              <p:cNvSpPr>
                <a:spLocks noChangeArrowheads="1"/>
              </p:cNvSpPr>
              <p:nvPr/>
            </p:nvSpPr>
            <p:spPr bwMode="auto">
              <a:xfrm rot="-298876">
                <a:off x="3204" y="3009"/>
                <a:ext cx="181" cy="212"/>
              </a:xfrm>
              <a:prstGeom prst="smileyFace">
                <a:avLst>
                  <a:gd name="adj" fmla="val -4653"/>
                </a:avLst>
              </a:prstGeom>
              <a:noFill/>
              <a:ln w="25400">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38" name="Group 59">
              <a:extLst>
                <a:ext uri="{FF2B5EF4-FFF2-40B4-BE49-F238E27FC236}">
                  <a16:creationId xmlns:a16="http://schemas.microsoft.com/office/drawing/2014/main" id="{B85CC15B-011C-464D-B411-13B03695AB1D}"/>
                </a:ext>
              </a:extLst>
            </p:cNvPr>
            <p:cNvGrpSpPr>
              <a:grpSpLocks/>
            </p:cNvGrpSpPr>
            <p:nvPr/>
          </p:nvGrpSpPr>
          <p:grpSpPr bwMode="auto">
            <a:xfrm>
              <a:off x="3869" y="2872"/>
              <a:ext cx="318" cy="271"/>
              <a:chOff x="3152" y="2976"/>
              <a:chExt cx="318" cy="271"/>
            </a:xfrm>
          </p:grpSpPr>
          <p:sp>
            <p:nvSpPr>
              <p:cNvPr id="34842" name="AutoShape 60">
                <a:extLst>
                  <a:ext uri="{FF2B5EF4-FFF2-40B4-BE49-F238E27FC236}">
                    <a16:creationId xmlns:a16="http://schemas.microsoft.com/office/drawing/2014/main" id="{CD46AEED-94E2-4CE8-AD19-BF56CE56677F}"/>
                  </a:ext>
                </a:extLst>
              </p:cNvPr>
              <p:cNvSpPr>
                <a:spLocks noChangeArrowheads="1"/>
              </p:cNvSpPr>
              <p:nvPr/>
            </p:nvSpPr>
            <p:spPr bwMode="auto">
              <a:xfrm rot="-5400000">
                <a:off x="3175" y="2953"/>
                <a:ext cx="271" cy="318"/>
              </a:xfrm>
              <a:prstGeom prst="homePlate">
                <a:avLst>
                  <a:gd name="adj" fmla="val 25000"/>
                </a:avLst>
              </a:prstGeom>
              <a:solidFill>
                <a:srgbClr val="CC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43" name="AutoShape 61">
                <a:extLst>
                  <a:ext uri="{FF2B5EF4-FFF2-40B4-BE49-F238E27FC236}">
                    <a16:creationId xmlns:a16="http://schemas.microsoft.com/office/drawing/2014/main" id="{EA46512B-3E42-4FE1-9806-55DDC59E3A69}"/>
                  </a:ext>
                </a:extLst>
              </p:cNvPr>
              <p:cNvSpPr>
                <a:spLocks noChangeArrowheads="1"/>
              </p:cNvSpPr>
              <p:nvPr/>
            </p:nvSpPr>
            <p:spPr bwMode="auto">
              <a:xfrm rot="-298876">
                <a:off x="3204" y="3009"/>
                <a:ext cx="181" cy="212"/>
              </a:xfrm>
              <a:prstGeom prst="smileyFace">
                <a:avLst>
                  <a:gd name="adj" fmla="val -4653"/>
                </a:avLst>
              </a:prstGeom>
              <a:noFill/>
              <a:ln w="25400">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39" name="Group 62">
              <a:extLst>
                <a:ext uri="{FF2B5EF4-FFF2-40B4-BE49-F238E27FC236}">
                  <a16:creationId xmlns:a16="http://schemas.microsoft.com/office/drawing/2014/main" id="{18CE7968-BA0B-4E85-91B0-52B4CAD92178}"/>
                </a:ext>
              </a:extLst>
            </p:cNvPr>
            <p:cNvGrpSpPr>
              <a:grpSpLocks/>
            </p:cNvGrpSpPr>
            <p:nvPr/>
          </p:nvGrpSpPr>
          <p:grpSpPr bwMode="auto">
            <a:xfrm>
              <a:off x="4277" y="2600"/>
              <a:ext cx="318" cy="271"/>
              <a:chOff x="3152" y="2976"/>
              <a:chExt cx="318" cy="271"/>
            </a:xfrm>
          </p:grpSpPr>
          <p:sp>
            <p:nvSpPr>
              <p:cNvPr id="34840" name="AutoShape 63">
                <a:extLst>
                  <a:ext uri="{FF2B5EF4-FFF2-40B4-BE49-F238E27FC236}">
                    <a16:creationId xmlns:a16="http://schemas.microsoft.com/office/drawing/2014/main" id="{AC9A23F9-FBAE-41BE-9EEB-FFC83B60F21A}"/>
                  </a:ext>
                </a:extLst>
              </p:cNvPr>
              <p:cNvSpPr>
                <a:spLocks noChangeArrowheads="1"/>
              </p:cNvSpPr>
              <p:nvPr/>
            </p:nvSpPr>
            <p:spPr bwMode="auto">
              <a:xfrm rot="-5400000">
                <a:off x="3175" y="2953"/>
                <a:ext cx="271" cy="318"/>
              </a:xfrm>
              <a:prstGeom prst="homePlate">
                <a:avLst>
                  <a:gd name="adj" fmla="val 25000"/>
                </a:avLst>
              </a:prstGeom>
              <a:solidFill>
                <a:srgbClr val="CC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41" name="AutoShape 64">
                <a:extLst>
                  <a:ext uri="{FF2B5EF4-FFF2-40B4-BE49-F238E27FC236}">
                    <a16:creationId xmlns:a16="http://schemas.microsoft.com/office/drawing/2014/main" id="{F317F944-2C7C-4DD7-81F1-C2BC7AA212FD}"/>
                  </a:ext>
                </a:extLst>
              </p:cNvPr>
              <p:cNvSpPr>
                <a:spLocks noChangeArrowheads="1"/>
              </p:cNvSpPr>
              <p:nvPr/>
            </p:nvSpPr>
            <p:spPr bwMode="auto">
              <a:xfrm rot="-298876">
                <a:off x="3204" y="3009"/>
                <a:ext cx="181" cy="212"/>
              </a:xfrm>
              <a:prstGeom prst="smileyFace">
                <a:avLst>
                  <a:gd name="adj" fmla="val -4653"/>
                </a:avLst>
              </a:prstGeom>
              <a:noFill/>
              <a:ln w="25400">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grpSp>
        <p:nvGrpSpPr>
          <p:cNvPr id="23" name="Group 65">
            <a:extLst>
              <a:ext uri="{FF2B5EF4-FFF2-40B4-BE49-F238E27FC236}">
                <a16:creationId xmlns:a16="http://schemas.microsoft.com/office/drawing/2014/main" id="{B64798AD-351B-45D2-A70B-F7A09F576A90}"/>
              </a:ext>
            </a:extLst>
          </p:cNvPr>
          <p:cNvGrpSpPr>
            <a:grpSpLocks/>
          </p:cNvGrpSpPr>
          <p:nvPr/>
        </p:nvGrpSpPr>
        <p:grpSpPr bwMode="auto">
          <a:xfrm>
            <a:off x="2268538" y="1484313"/>
            <a:ext cx="1663700" cy="1568450"/>
            <a:chOff x="1474" y="935"/>
            <a:chExt cx="1048" cy="988"/>
          </a:xfrm>
        </p:grpSpPr>
        <p:sp>
          <p:nvSpPr>
            <p:cNvPr id="34826" name="Oval 66">
              <a:extLst>
                <a:ext uri="{FF2B5EF4-FFF2-40B4-BE49-F238E27FC236}">
                  <a16:creationId xmlns:a16="http://schemas.microsoft.com/office/drawing/2014/main" id="{09F9549A-7049-4D53-A5E2-749D47B04027}"/>
                </a:ext>
              </a:extLst>
            </p:cNvPr>
            <p:cNvSpPr>
              <a:spLocks noChangeArrowheads="1"/>
            </p:cNvSpPr>
            <p:nvPr/>
          </p:nvSpPr>
          <p:spPr bwMode="auto">
            <a:xfrm>
              <a:off x="1474" y="935"/>
              <a:ext cx="1048" cy="988"/>
            </a:xfrm>
            <a:prstGeom prst="ellipse">
              <a:avLst/>
            </a:prstGeom>
            <a:noFill/>
            <a:ln w="38100">
              <a:solidFill>
                <a:srgbClr val="00FF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nvGrpSpPr>
            <p:cNvPr id="34827" name="Group 67">
              <a:extLst>
                <a:ext uri="{FF2B5EF4-FFF2-40B4-BE49-F238E27FC236}">
                  <a16:creationId xmlns:a16="http://schemas.microsoft.com/office/drawing/2014/main" id="{81DA0DF4-6381-40F8-80EF-92C5DF7098E6}"/>
                </a:ext>
              </a:extLst>
            </p:cNvPr>
            <p:cNvGrpSpPr>
              <a:grpSpLocks/>
            </p:cNvGrpSpPr>
            <p:nvPr/>
          </p:nvGrpSpPr>
          <p:grpSpPr bwMode="auto">
            <a:xfrm>
              <a:off x="2064" y="1207"/>
              <a:ext cx="318" cy="316"/>
              <a:chOff x="2109" y="2795"/>
              <a:chExt cx="318" cy="316"/>
            </a:xfrm>
          </p:grpSpPr>
          <p:sp>
            <p:nvSpPr>
              <p:cNvPr id="34834" name="AutoShape 68">
                <a:extLst>
                  <a:ext uri="{FF2B5EF4-FFF2-40B4-BE49-F238E27FC236}">
                    <a16:creationId xmlns:a16="http://schemas.microsoft.com/office/drawing/2014/main" id="{6184703A-448A-456B-9DE4-E4B9B11A5C10}"/>
                  </a:ext>
                </a:extLst>
              </p:cNvPr>
              <p:cNvSpPr>
                <a:spLocks noChangeArrowheads="1"/>
              </p:cNvSpPr>
              <p:nvPr/>
            </p:nvSpPr>
            <p:spPr bwMode="auto">
              <a:xfrm rot="-5400000">
                <a:off x="2132" y="2817"/>
                <a:ext cx="271" cy="318"/>
              </a:xfrm>
              <a:prstGeom prst="homePlate">
                <a:avLst>
                  <a:gd name="adj" fmla="val 25000"/>
                </a:avLst>
              </a:prstGeom>
              <a:solidFill>
                <a:srgbClr val="CCFFCC"/>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35" name="AutoShape 69">
                <a:extLst>
                  <a:ext uri="{FF2B5EF4-FFF2-40B4-BE49-F238E27FC236}">
                    <a16:creationId xmlns:a16="http://schemas.microsoft.com/office/drawing/2014/main" id="{91F6093B-89E8-4F46-B9CC-C56537F38949}"/>
                  </a:ext>
                </a:extLst>
              </p:cNvPr>
              <p:cNvSpPr>
                <a:spLocks noChangeArrowheads="1"/>
              </p:cNvSpPr>
              <p:nvPr/>
            </p:nvSpPr>
            <p:spPr bwMode="auto">
              <a:xfrm rot="277449">
                <a:off x="2200" y="2795"/>
                <a:ext cx="227" cy="230"/>
              </a:xfrm>
              <a:prstGeom prst="smileyFace">
                <a:avLst>
                  <a:gd name="adj" fmla="val 4653"/>
                </a:avLst>
              </a:prstGeom>
              <a:noFill/>
              <a:ln w="25400">
                <a:solidFill>
                  <a:srgbClr val="00FF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28" name="Group 70">
              <a:extLst>
                <a:ext uri="{FF2B5EF4-FFF2-40B4-BE49-F238E27FC236}">
                  <a16:creationId xmlns:a16="http://schemas.microsoft.com/office/drawing/2014/main" id="{B19E9B5C-7C8F-4918-B9BA-C4779F1E47D6}"/>
                </a:ext>
              </a:extLst>
            </p:cNvPr>
            <p:cNvGrpSpPr>
              <a:grpSpLocks/>
            </p:cNvGrpSpPr>
            <p:nvPr/>
          </p:nvGrpSpPr>
          <p:grpSpPr bwMode="auto">
            <a:xfrm>
              <a:off x="1746" y="1480"/>
              <a:ext cx="318" cy="316"/>
              <a:chOff x="2109" y="2795"/>
              <a:chExt cx="318" cy="316"/>
            </a:xfrm>
          </p:grpSpPr>
          <p:sp>
            <p:nvSpPr>
              <p:cNvPr id="34832" name="AutoShape 71">
                <a:extLst>
                  <a:ext uri="{FF2B5EF4-FFF2-40B4-BE49-F238E27FC236}">
                    <a16:creationId xmlns:a16="http://schemas.microsoft.com/office/drawing/2014/main" id="{FFBA1AF9-2425-4DB1-B90B-8DAC39257586}"/>
                  </a:ext>
                </a:extLst>
              </p:cNvPr>
              <p:cNvSpPr>
                <a:spLocks noChangeArrowheads="1"/>
              </p:cNvSpPr>
              <p:nvPr/>
            </p:nvSpPr>
            <p:spPr bwMode="auto">
              <a:xfrm rot="-5400000">
                <a:off x="2132" y="2817"/>
                <a:ext cx="271" cy="318"/>
              </a:xfrm>
              <a:prstGeom prst="homePlate">
                <a:avLst>
                  <a:gd name="adj" fmla="val 25000"/>
                </a:avLst>
              </a:prstGeom>
              <a:solidFill>
                <a:srgbClr val="CCFFCC"/>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33" name="AutoShape 72">
                <a:extLst>
                  <a:ext uri="{FF2B5EF4-FFF2-40B4-BE49-F238E27FC236}">
                    <a16:creationId xmlns:a16="http://schemas.microsoft.com/office/drawing/2014/main" id="{AE4DBAED-8BE7-4CB9-9923-338C8600BD18}"/>
                  </a:ext>
                </a:extLst>
              </p:cNvPr>
              <p:cNvSpPr>
                <a:spLocks noChangeArrowheads="1"/>
              </p:cNvSpPr>
              <p:nvPr/>
            </p:nvSpPr>
            <p:spPr bwMode="auto">
              <a:xfrm rot="277449">
                <a:off x="2200" y="2795"/>
                <a:ext cx="227" cy="230"/>
              </a:xfrm>
              <a:prstGeom prst="smileyFace">
                <a:avLst>
                  <a:gd name="adj" fmla="val 4653"/>
                </a:avLst>
              </a:prstGeom>
              <a:noFill/>
              <a:ln w="25400">
                <a:solidFill>
                  <a:srgbClr val="00FF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nvGrpSpPr>
            <p:cNvPr id="34829" name="Group 73">
              <a:extLst>
                <a:ext uri="{FF2B5EF4-FFF2-40B4-BE49-F238E27FC236}">
                  <a16:creationId xmlns:a16="http://schemas.microsoft.com/office/drawing/2014/main" id="{A7B98BDC-085D-4360-A699-6F3D80DC2E50}"/>
                </a:ext>
              </a:extLst>
            </p:cNvPr>
            <p:cNvGrpSpPr>
              <a:grpSpLocks/>
            </p:cNvGrpSpPr>
            <p:nvPr/>
          </p:nvGrpSpPr>
          <p:grpSpPr bwMode="auto">
            <a:xfrm>
              <a:off x="1610" y="1071"/>
              <a:ext cx="318" cy="316"/>
              <a:chOff x="2109" y="2795"/>
              <a:chExt cx="318" cy="316"/>
            </a:xfrm>
          </p:grpSpPr>
          <p:sp>
            <p:nvSpPr>
              <p:cNvPr id="34830" name="AutoShape 74">
                <a:extLst>
                  <a:ext uri="{FF2B5EF4-FFF2-40B4-BE49-F238E27FC236}">
                    <a16:creationId xmlns:a16="http://schemas.microsoft.com/office/drawing/2014/main" id="{CE09BBAC-AA14-48C6-8882-7078BC6F1648}"/>
                  </a:ext>
                </a:extLst>
              </p:cNvPr>
              <p:cNvSpPr>
                <a:spLocks noChangeArrowheads="1"/>
              </p:cNvSpPr>
              <p:nvPr/>
            </p:nvSpPr>
            <p:spPr bwMode="auto">
              <a:xfrm rot="-5400000">
                <a:off x="2132" y="2817"/>
                <a:ext cx="271" cy="318"/>
              </a:xfrm>
              <a:prstGeom prst="homePlate">
                <a:avLst>
                  <a:gd name="adj" fmla="val 25000"/>
                </a:avLst>
              </a:prstGeom>
              <a:solidFill>
                <a:srgbClr val="CCFFCC"/>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sp>
            <p:nvSpPr>
              <p:cNvPr id="34831" name="AutoShape 75">
                <a:extLst>
                  <a:ext uri="{FF2B5EF4-FFF2-40B4-BE49-F238E27FC236}">
                    <a16:creationId xmlns:a16="http://schemas.microsoft.com/office/drawing/2014/main" id="{B8241C29-B146-4F1B-8610-4922A2D780F1}"/>
                  </a:ext>
                </a:extLst>
              </p:cNvPr>
              <p:cNvSpPr>
                <a:spLocks noChangeArrowheads="1"/>
              </p:cNvSpPr>
              <p:nvPr/>
            </p:nvSpPr>
            <p:spPr bwMode="auto">
              <a:xfrm rot="277449">
                <a:off x="2200" y="2795"/>
                <a:ext cx="227" cy="230"/>
              </a:xfrm>
              <a:prstGeom prst="smileyFace">
                <a:avLst>
                  <a:gd name="adj" fmla="val 4653"/>
                </a:avLst>
              </a:prstGeom>
              <a:noFill/>
              <a:ln w="25400">
                <a:solidFill>
                  <a:srgbClr val="00FF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72000" tIns="72000" rIns="216000" bIns="72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linds(horizontal)">
                                      <p:cBhvr>
                                        <p:cTn id="7" dur="500"/>
                                        <p:tgtEl>
                                          <p:spTgt spid="134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148"/>
                                        </p:tgtEl>
                                        <p:attrNameLst>
                                          <p:attrName>style.visibility</p:attrName>
                                        </p:attrNameLst>
                                      </p:cBhvr>
                                      <p:to>
                                        <p:strVal val="visible"/>
                                      </p:to>
                                    </p:set>
                                    <p:animEffect transition="in" filter="blinds(horizontal)">
                                      <p:cBhvr>
                                        <p:cTn id="12" dur="500"/>
                                        <p:tgtEl>
                                          <p:spTgt spid="134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nimBg="1"/>
      <p:bldP spid="1341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umsplatzhalter 4">
            <a:extLst>
              <a:ext uri="{FF2B5EF4-FFF2-40B4-BE49-F238E27FC236}">
                <a16:creationId xmlns:a16="http://schemas.microsoft.com/office/drawing/2014/main" id="{F3079CAE-7C61-41DD-9574-4631B0E40E8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63BBBED-4409-4006-B723-9F0446D9966B}" type="datetime1">
              <a:rPr lang="de-DE" altLang="de-DE" smtClean="0"/>
              <a:pPr/>
              <a:t>16.07.2020</a:t>
            </a:fld>
            <a:endParaRPr lang="de-DE" altLang="de-DE"/>
          </a:p>
        </p:txBody>
      </p:sp>
      <p:sp>
        <p:nvSpPr>
          <p:cNvPr id="36866" name="Fußzeilenplatzhalter 5">
            <a:extLst>
              <a:ext uri="{FF2B5EF4-FFF2-40B4-BE49-F238E27FC236}">
                <a16:creationId xmlns:a16="http://schemas.microsoft.com/office/drawing/2014/main" id="{C185D787-C2AE-4DD1-81C7-E72E5552AB4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36867" name="Foliennummernplatzhalter 6">
            <a:extLst>
              <a:ext uri="{FF2B5EF4-FFF2-40B4-BE49-F238E27FC236}">
                <a16:creationId xmlns:a16="http://schemas.microsoft.com/office/drawing/2014/main" id="{42F0E0D6-9C71-4096-B141-BB797D39F9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0B185EF-E1E1-4441-8572-1613B9CBDDBD}" type="slidenum">
              <a:rPr lang="de-DE" altLang="de-DE"/>
              <a:pPr/>
              <a:t>13</a:t>
            </a:fld>
            <a:endParaRPr lang="de-DE" altLang="de-DE"/>
          </a:p>
        </p:txBody>
      </p:sp>
      <p:pic>
        <p:nvPicPr>
          <p:cNvPr id="36868" name="Picture 2">
            <a:extLst>
              <a:ext uri="{FF2B5EF4-FFF2-40B4-BE49-F238E27FC236}">
                <a16:creationId xmlns:a16="http://schemas.microsoft.com/office/drawing/2014/main" id="{5CBE5B94-CE3F-45EA-94FD-92FEAFDF2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557338"/>
            <a:ext cx="7931150"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3">
            <a:extLst>
              <a:ext uri="{FF2B5EF4-FFF2-40B4-BE49-F238E27FC236}">
                <a16:creationId xmlns:a16="http://schemas.microsoft.com/office/drawing/2014/main" id="{3BBA9E60-8E14-4988-9D12-7DE402ACEEFD}"/>
              </a:ext>
            </a:extLst>
          </p:cNvPr>
          <p:cNvSpPr>
            <a:spLocks noGrp="1" noChangeArrowheads="1"/>
          </p:cNvSpPr>
          <p:nvPr>
            <p:ph type="title"/>
          </p:nvPr>
        </p:nvSpPr>
        <p:spPr>
          <a:xfrm>
            <a:off x="468313" y="333375"/>
            <a:ext cx="8229600" cy="1143000"/>
          </a:xfrm>
        </p:spPr>
        <p:txBody>
          <a:bodyPr/>
          <a:lstStyle/>
          <a:p>
            <a:br>
              <a:rPr lang="de-DE" altLang="de-DE" sz="2500"/>
            </a:br>
            <a:br>
              <a:rPr lang="de-DE" altLang="de-DE" sz="2500"/>
            </a:br>
            <a:r>
              <a:rPr lang="de-DE" altLang="de-DE" sz="2500">
                <a:solidFill>
                  <a:srgbClr val="003399"/>
                </a:solidFill>
              </a:rPr>
              <a:t>Kinder nachhaltig fördern geht nicht ohne die Familie!</a:t>
            </a:r>
          </a:p>
        </p:txBody>
      </p:sp>
      <p:sp>
        <p:nvSpPr>
          <p:cNvPr id="36870" name="Text Box 5">
            <a:extLst>
              <a:ext uri="{FF2B5EF4-FFF2-40B4-BE49-F238E27FC236}">
                <a16:creationId xmlns:a16="http://schemas.microsoft.com/office/drawing/2014/main" id="{0E894510-A644-44ED-B1DF-21483E514B40}"/>
              </a:ext>
            </a:extLst>
          </p:cNvPr>
          <p:cNvSpPr txBox="1">
            <a:spLocks noChangeArrowheads="1"/>
          </p:cNvSpPr>
          <p:nvPr/>
        </p:nvSpPr>
        <p:spPr bwMode="auto">
          <a:xfrm>
            <a:off x="250825" y="0"/>
            <a:ext cx="3816350" cy="862013"/>
          </a:xfrm>
          <a:prstGeom prst="rect">
            <a:avLst/>
          </a:prstGeom>
          <a:noFill/>
          <a:ln>
            <a:noFill/>
          </a:ln>
          <a:effectLst>
            <a:prstShdw prst="shdw16">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solidFill>
                  <a:srgbClr val="003399"/>
                </a:solidFill>
              </a:rPr>
              <a:t>Die Ökologie der Entwicklung</a:t>
            </a:r>
            <a:br>
              <a:rPr lang="de-DE" altLang="de-DE" sz="2500">
                <a:solidFill>
                  <a:schemeClr val="accent2"/>
                </a:solidFill>
              </a:rPr>
            </a:br>
            <a:endParaRPr lang="de-DE" altLang="de-DE" sz="250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umsplatzhalter 3">
            <a:extLst>
              <a:ext uri="{FF2B5EF4-FFF2-40B4-BE49-F238E27FC236}">
                <a16:creationId xmlns:a16="http://schemas.microsoft.com/office/drawing/2014/main" id="{63832CFA-D7F8-4FBE-9365-31ACA539737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7565AF8-0AEB-4F67-965D-D67C4CF50B49}" type="datetime1">
              <a:rPr lang="de-DE" altLang="de-DE" smtClean="0"/>
              <a:pPr/>
              <a:t>16.07.2020</a:t>
            </a:fld>
            <a:endParaRPr lang="de-DE" altLang="de-DE"/>
          </a:p>
        </p:txBody>
      </p:sp>
      <p:sp>
        <p:nvSpPr>
          <p:cNvPr id="38914" name="Fußzeilenplatzhalter 4">
            <a:extLst>
              <a:ext uri="{FF2B5EF4-FFF2-40B4-BE49-F238E27FC236}">
                <a16:creationId xmlns:a16="http://schemas.microsoft.com/office/drawing/2014/main" id="{3A89E0DD-316C-40FC-AF56-6A8823110B6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38915" name="Foliennummernplatzhalter 5">
            <a:extLst>
              <a:ext uri="{FF2B5EF4-FFF2-40B4-BE49-F238E27FC236}">
                <a16:creationId xmlns:a16="http://schemas.microsoft.com/office/drawing/2014/main" id="{9617BB67-95F1-49C8-983B-A70FDF17DE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D394FA4-C0BE-4668-B476-7BA5EFC43024}" type="slidenum">
              <a:rPr lang="de-DE" altLang="de-DE"/>
              <a:pPr/>
              <a:t>14</a:t>
            </a:fld>
            <a:endParaRPr lang="de-DE" altLang="de-DE"/>
          </a:p>
        </p:txBody>
      </p:sp>
      <p:sp>
        <p:nvSpPr>
          <p:cNvPr id="38916" name="Rectangle 3">
            <a:extLst>
              <a:ext uri="{FF2B5EF4-FFF2-40B4-BE49-F238E27FC236}">
                <a16:creationId xmlns:a16="http://schemas.microsoft.com/office/drawing/2014/main" id="{5980B246-EE62-4D46-B98E-7E30465BAFC2}"/>
              </a:ext>
            </a:extLst>
          </p:cNvPr>
          <p:cNvSpPr>
            <a:spLocks noGrp="1" noChangeArrowheads="1"/>
          </p:cNvSpPr>
          <p:nvPr>
            <p:ph type="body" idx="1"/>
          </p:nvPr>
        </p:nvSpPr>
        <p:spPr>
          <a:xfrm>
            <a:off x="468313" y="2997200"/>
            <a:ext cx="8229600" cy="2697163"/>
          </a:xfrm>
        </p:spPr>
        <p:txBody>
          <a:bodyPr/>
          <a:lstStyle/>
          <a:p>
            <a:pPr algn="ctr" eaLnBrk="1" hangingPunct="1">
              <a:buFontTx/>
              <a:buNone/>
            </a:pPr>
            <a:r>
              <a:rPr lang="de-DE" altLang="de-DE" sz="1800" b="1"/>
              <a:t>Prof. Dr. Klaus Peter Strohmeier </a:t>
            </a:r>
          </a:p>
          <a:p>
            <a:pPr algn="ctr" eaLnBrk="1" hangingPunct="1">
              <a:buFontTx/>
              <a:buNone/>
            </a:pPr>
            <a:r>
              <a:rPr lang="de-DE" altLang="de-DE" sz="1800"/>
              <a:t>Ruhr-Universität Bochum (RUB)</a:t>
            </a:r>
          </a:p>
          <a:p>
            <a:pPr algn="ctr" eaLnBrk="1" hangingPunct="1">
              <a:buFontTx/>
              <a:buNone/>
            </a:pPr>
            <a:r>
              <a:rPr lang="de-DE" altLang="de-DE" sz="1800"/>
              <a:t>Zentrum für interdisziplinäre Regionalforschung (ZEFIR)</a:t>
            </a:r>
          </a:p>
          <a:p>
            <a:pPr algn="ctr" eaLnBrk="1" hangingPunct="1">
              <a:buFontTx/>
              <a:buNone/>
            </a:pPr>
            <a:r>
              <a:rPr lang="it-IT" altLang="de-DE" sz="1800"/>
              <a:t>Gebäude LOTA 38</a:t>
            </a:r>
            <a:endParaRPr lang="de-DE" altLang="de-DE" sz="1800"/>
          </a:p>
          <a:p>
            <a:pPr algn="ctr" eaLnBrk="1" hangingPunct="1">
              <a:buFontTx/>
              <a:buNone/>
            </a:pPr>
            <a:r>
              <a:rPr lang="it-IT" altLang="de-DE" sz="1800"/>
              <a:t>44780 Bochum</a:t>
            </a:r>
          </a:p>
          <a:p>
            <a:pPr algn="ctr" eaLnBrk="1" hangingPunct="1"/>
            <a:endParaRPr lang="de-DE" altLang="de-DE" sz="1800"/>
          </a:p>
          <a:p>
            <a:pPr algn="ctr" eaLnBrk="1" hangingPunct="1">
              <a:buFontTx/>
              <a:buNone/>
            </a:pPr>
            <a:r>
              <a:rPr lang="it-IT" altLang="de-DE" sz="1800"/>
              <a:t>Telefon 0234/32–28675</a:t>
            </a:r>
          </a:p>
          <a:p>
            <a:pPr algn="ctr" eaLnBrk="1" hangingPunct="1">
              <a:buFontTx/>
              <a:buNone/>
            </a:pPr>
            <a:r>
              <a:rPr lang="it-IT" altLang="de-DE" sz="1800"/>
              <a:t>peter.strohmeier@rub.de</a:t>
            </a:r>
          </a:p>
          <a:p>
            <a:pPr eaLnBrk="1" hangingPunct="1"/>
            <a:endParaRPr lang="de-DE" altLang="de-DE" sz="1800">
              <a:solidFill>
                <a:schemeClr val="folHlink"/>
              </a:solidFill>
            </a:endParaRPr>
          </a:p>
        </p:txBody>
      </p:sp>
      <p:sp>
        <p:nvSpPr>
          <p:cNvPr id="38917" name="Text Box 4">
            <a:extLst>
              <a:ext uri="{FF2B5EF4-FFF2-40B4-BE49-F238E27FC236}">
                <a16:creationId xmlns:a16="http://schemas.microsoft.com/office/drawing/2014/main" id="{C8AD8D43-CB47-4235-9124-11B459617F4B}"/>
              </a:ext>
            </a:extLst>
          </p:cNvPr>
          <p:cNvSpPr txBox="1">
            <a:spLocks noChangeArrowheads="1"/>
          </p:cNvSpPr>
          <p:nvPr/>
        </p:nvSpPr>
        <p:spPr bwMode="auto">
          <a:xfrm>
            <a:off x="611188" y="1052513"/>
            <a:ext cx="777716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endParaRPr lang="de-DE" altLang="de-DE" sz="3600" b="1"/>
          </a:p>
          <a:p>
            <a:pPr algn="ctr">
              <a:spcBef>
                <a:spcPct val="50000"/>
              </a:spcBef>
            </a:pPr>
            <a:r>
              <a:rPr lang="de-DE" altLang="de-DE" sz="3600">
                <a:solidFill>
                  <a:srgbClr val="003399"/>
                </a:solidFill>
              </a:rPr>
              <a:t>Danke für Ihre Aufmerksamkeit!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09" name="Group 2">
            <a:extLst>
              <a:ext uri="{FF2B5EF4-FFF2-40B4-BE49-F238E27FC236}">
                <a16:creationId xmlns:a16="http://schemas.microsoft.com/office/drawing/2014/main" id="{4114E2AD-1505-46E5-8FB0-7806289AAD62}"/>
              </a:ext>
            </a:extLst>
          </p:cNvPr>
          <p:cNvGrpSpPr>
            <a:grpSpLocks/>
          </p:cNvGrpSpPr>
          <p:nvPr/>
        </p:nvGrpSpPr>
        <p:grpSpPr bwMode="auto">
          <a:xfrm>
            <a:off x="1714500" y="571500"/>
            <a:ext cx="0" cy="0"/>
            <a:chOff x="0" y="0"/>
            <a:chExt cx="0" cy="0"/>
          </a:xfrm>
        </p:grpSpPr>
        <p:sp>
          <p:nvSpPr>
            <p:cNvPr id="17414" name="Rectangle 3">
              <a:extLst>
                <a:ext uri="{FF2B5EF4-FFF2-40B4-BE49-F238E27FC236}">
                  <a16:creationId xmlns:a16="http://schemas.microsoft.com/office/drawing/2014/main" id="{BF4FBEE5-312A-4006-AD32-021AAE9ABB16}"/>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sp>
          <p:nvSpPr>
            <p:cNvPr id="17415" name="Rectangle 4">
              <a:extLst>
                <a:ext uri="{FF2B5EF4-FFF2-40B4-BE49-F238E27FC236}">
                  <a16:creationId xmlns:a16="http://schemas.microsoft.com/office/drawing/2014/main" id="{1828F3E5-EDF3-4505-B331-FCE5F2342758}"/>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7410" name="Group 5">
            <a:extLst>
              <a:ext uri="{FF2B5EF4-FFF2-40B4-BE49-F238E27FC236}">
                <a16:creationId xmlns:a16="http://schemas.microsoft.com/office/drawing/2014/main" id="{D43D4030-269C-4BC2-95AC-877B1EE10E53}"/>
              </a:ext>
            </a:extLst>
          </p:cNvPr>
          <p:cNvGrpSpPr>
            <a:grpSpLocks/>
          </p:cNvGrpSpPr>
          <p:nvPr/>
        </p:nvGrpSpPr>
        <p:grpSpPr bwMode="auto">
          <a:xfrm>
            <a:off x="1714500" y="571500"/>
            <a:ext cx="0" cy="0"/>
            <a:chOff x="0" y="0"/>
            <a:chExt cx="0" cy="0"/>
          </a:xfrm>
        </p:grpSpPr>
        <p:sp>
          <p:nvSpPr>
            <p:cNvPr id="17412" name="Rectangle 6">
              <a:extLst>
                <a:ext uri="{FF2B5EF4-FFF2-40B4-BE49-F238E27FC236}">
                  <a16:creationId xmlns:a16="http://schemas.microsoft.com/office/drawing/2014/main" id="{709D51D9-BA73-4AA5-B202-40A4F6A4DCB8}"/>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sp>
          <p:nvSpPr>
            <p:cNvPr id="17413" name="Rectangle 7">
              <a:extLst>
                <a:ext uri="{FF2B5EF4-FFF2-40B4-BE49-F238E27FC236}">
                  <a16:creationId xmlns:a16="http://schemas.microsoft.com/office/drawing/2014/main" id="{10EBE7C6-24C8-4059-B739-D25E7585AB36}"/>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7411" name="Rectangle 11">
            <a:extLst>
              <a:ext uri="{FF2B5EF4-FFF2-40B4-BE49-F238E27FC236}">
                <a16:creationId xmlns:a16="http://schemas.microsoft.com/office/drawing/2014/main" id="{C2546F16-5493-4DEA-ACC7-6DF308653982}"/>
              </a:ext>
            </a:extLst>
          </p:cNvPr>
          <p:cNvSpPr>
            <a:spLocks noGrp="1" noChangeArrowheads="1"/>
          </p:cNvSpPr>
          <p:nvPr>
            <p:ph type="subTitle" idx="1"/>
          </p:nvPr>
        </p:nvSpPr>
        <p:spPr>
          <a:xfrm>
            <a:off x="755650" y="765175"/>
            <a:ext cx="7777163" cy="5903913"/>
          </a:xfrm>
        </p:spPr>
        <p:txBody>
          <a:bodyPr/>
          <a:lstStyle/>
          <a:p>
            <a:pPr algn="l"/>
            <a:r>
              <a:rPr lang="de-DE" altLang="de-DE" sz="1800" b="1"/>
              <a:t>1. Der Bevölkerungsrückgang verstärkt die soziale Segregation und die Ungleichheit der Lebenschancen in den Städten</a:t>
            </a:r>
          </a:p>
          <a:p>
            <a:pPr algn="l">
              <a:buFontTx/>
              <a:buChar char="•"/>
            </a:pPr>
            <a:r>
              <a:rPr lang="de-DE" altLang="de-DE" sz="1800"/>
              <a:t>Die "Unterstadt" ist die "Kinderstube" der Stadtgesellschaft </a:t>
            </a:r>
          </a:p>
          <a:p>
            <a:pPr algn="l">
              <a:buFontTx/>
              <a:buChar char="•"/>
            </a:pPr>
            <a:r>
              <a:rPr lang="de-DE" altLang="de-DE" sz="1800"/>
              <a:t>„Humanvermögen“ und „Humankapital“ der Stadtgesellschaft sind gefährdet.</a:t>
            </a:r>
          </a:p>
          <a:p>
            <a:pPr algn="l"/>
            <a:endParaRPr lang="de-DE" altLang="de-DE" sz="1800" b="1"/>
          </a:p>
          <a:p>
            <a:pPr algn="l"/>
            <a:r>
              <a:rPr lang="de-DE" altLang="de-DE" sz="1800" b="1"/>
              <a:t>2. Ganzheitliche gute Bildung ist eine Herausforderung von Kommunalpolitik und Stadtgesellschaft.</a:t>
            </a:r>
          </a:p>
          <a:p>
            <a:pPr algn="l">
              <a:buFontTx/>
              <a:buChar char="•"/>
            </a:pPr>
            <a:r>
              <a:rPr lang="de-DE" altLang="de-DE" sz="1800"/>
              <a:t>Von untypischen Fällen lernen: Auf jeder Stufe innerhalb des bestehenden gegliederten Systems gibt es gute und weniger gute Schulen </a:t>
            </a:r>
          </a:p>
          <a:p>
            <a:pPr algn="l">
              <a:buFontTx/>
              <a:buChar char="•"/>
            </a:pPr>
            <a:r>
              <a:rPr lang="de-DE" altLang="de-DE" sz="1800"/>
              <a:t>Auch in benachteiligenden Stadtteilen gibt es erfolgreiche Kindertagesstätten.</a:t>
            </a:r>
          </a:p>
          <a:p>
            <a:pPr algn="l">
              <a:buFontTx/>
              <a:buChar char="•"/>
            </a:pPr>
            <a:r>
              <a:rPr lang="de-DE" altLang="de-DE" sz="1800"/>
              <a:t>Kinder kann man nicht ohne oder gegen die Familie fördern.</a:t>
            </a:r>
          </a:p>
          <a:p>
            <a:pPr algn="l">
              <a:buFontTx/>
              <a:buChar char="•"/>
            </a:pPr>
            <a:r>
              <a:rPr lang="de-DE" altLang="de-DE" sz="1800"/>
              <a:t>Lernen von der „sozialen Stadt“ - Elternbeteiligung braucht angemessene Beteiligungsangebote</a:t>
            </a:r>
          </a:p>
          <a:p>
            <a:pPr algn="l"/>
            <a:endParaRPr lang="de-DE" altLang="de-DE" sz="1800" b="1"/>
          </a:p>
          <a:p>
            <a:pPr algn="l"/>
            <a:r>
              <a:rPr lang="de-DE" altLang="de-DE" sz="1800" b="1"/>
              <a:t>3. Beispiele guter Praxis in den Kommunen – Führung und eine Kultur der Zusammenarbeit</a:t>
            </a:r>
            <a:endParaRPr lang="de-DE" altLang="de-DE" sz="1800"/>
          </a:p>
          <a:p>
            <a:pPr algn="l"/>
            <a:endParaRPr lang="de-DE" altLang="de-DE"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3727F58D-7EA1-471B-A261-9CFD0AEBC659}"/>
              </a:ext>
            </a:extLst>
          </p:cNvPr>
          <p:cNvSpPr>
            <a:spLocks noGrp="1" noChangeArrowheads="1"/>
          </p:cNvSpPr>
          <p:nvPr>
            <p:ph type="title"/>
          </p:nvPr>
        </p:nvSpPr>
        <p:spPr>
          <a:xfrm>
            <a:off x="0" y="0"/>
            <a:ext cx="5867400" cy="576263"/>
          </a:xfrm>
        </p:spPr>
        <p:txBody>
          <a:bodyPr/>
          <a:lstStyle/>
          <a:p>
            <a:r>
              <a:rPr lang="de-DE" altLang="de-DE" sz="2000">
                <a:solidFill>
                  <a:srgbClr val="003399"/>
                </a:solidFill>
              </a:rPr>
              <a:t>SGBII-Quoten und Anteile nicht-deutscher Bevölkerung in den deutschen Großstädten</a:t>
            </a:r>
          </a:p>
        </p:txBody>
      </p:sp>
      <p:pic>
        <p:nvPicPr>
          <p:cNvPr id="19458" name="Picture 3">
            <a:extLst>
              <a:ext uri="{FF2B5EF4-FFF2-40B4-BE49-F238E27FC236}">
                <a16:creationId xmlns:a16="http://schemas.microsoft.com/office/drawing/2014/main" id="{83857DF5-19FF-4F9D-8DA8-B1DBF93A8B2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umsplatzhalter 3">
            <a:extLst>
              <a:ext uri="{FF2B5EF4-FFF2-40B4-BE49-F238E27FC236}">
                <a16:creationId xmlns:a16="http://schemas.microsoft.com/office/drawing/2014/main" id="{52B75BF6-3DCD-45C6-BE20-158FA10E5D1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11B61E7-F64B-4E8E-81BE-589425D31DCA}" type="datetime1">
              <a:rPr lang="de-DE" altLang="de-DE" smtClean="0"/>
              <a:pPr/>
              <a:t>16.07.2020</a:t>
            </a:fld>
            <a:endParaRPr lang="de-DE" altLang="de-DE"/>
          </a:p>
        </p:txBody>
      </p:sp>
      <p:sp>
        <p:nvSpPr>
          <p:cNvPr id="21506" name="Fußzeilenplatzhalter 4">
            <a:extLst>
              <a:ext uri="{FF2B5EF4-FFF2-40B4-BE49-F238E27FC236}">
                <a16:creationId xmlns:a16="http://schemas.microsoft.com/office/drawing/2014/main" id="{A2B97B53-1550-473E-8B97-00977E5AAE6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21507" name="Foliennummernplatzhalter 5">
            <a:extLst>
              <a:ext uri="{FF2B5EF4-FFF2-40B4-BE49-F238E27FC236}">
                <a16:creationId xmlns:a16="http://schemas.microsoft.com/office/drawing/2014/main" id="{D535A784-EB28-493C-A4E5-7E222F7373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F2CFB49-F8D7-43C8-A40E-5895F454C966}" type="slidenum">
              <a:rPr lang="de-DE" altLang="de-DE"/>
              <a:pPr/>
              <a:t>4</a:t>
            </a:fld>
            <a:endParaRPr lang="de-DE" altLang="de-DE"/>
          </a:p>
        </p:txBody>
      </p:sp>
      <p:pic>
        <p:nvPicPr>
          <p:cNvPr id="21508" name="Picture 4">
            <a:extLst>
              <a:ext uri="{FF2B5EF4-FFF2-40B4-BE49-F238E27FC236}">
                <a16:creationId xmlns:a16="http://schemas.microsoft.com/office/drawing/2014/main" id="{E0D79D95-FDC6-4506-94A5-8DE00873982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3123" t="8566" r="3123" b="3600"/>
          <a:stretch>
            <a:fillRect/>
          </a:stretch>
        </p:blipFill>
        <p:spPr>
          <a:xfrm>
            <a:off x="755650" y="1196975"/>
            <a:ext cx="8013700" cy="4968875"/>
          </a:xfrm>
        </p:spPr>
      </p:pic>
      <p:sp>
        <p:nvSpPr>
          <p:cNvPr id="21509" name="Text Box 6">
            <a:extLst>
              <a:ext uri="{FF2B5EF4-FFF2-40B4-BE49-F238E27FC236}">
                <a16:creationId xmlns:a16="http://schemas.microsoft.com/office/drawing/2014/main" id="{475C960D-FDF0-4614-B8C9-A220A52D7EA2}"/>
              </a:ext>
            </a:extLst>
          </p:cNvPr>
          <p:cNvSpPr txBox="1">
            <a:spLocks noChangeArrowheads="1"/>
          </p:cNvSpPr>
          <p:nvPr/>
        </p:nvSpPr>
        <p:spPr bwMode="auto">
          <a:xfrm>
            <a:off x="179388" y="0"/>
            <a:ext cx="5472112"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b="1">
                <a:solidFill>
                  <a:srgbClr val="003399"/>
                </a:solidFill>
              </a:rPr>
              <a:t>Innerstädtische Disparitäten sind größer als die Unterschiede zwischen den Städten</a:t>
            </a:r>
          </a:p>
          <a:p>
            <a:pPr>
              <a:spcBef>
                <a:spcPct val="50000"/>
              </a:spcBef>
            </a:pPr>
            <a:endParaRPr lang="de-DE" altLang="de-DE" sz="1600">
              <a:solidFill>
                <a:schemeClr val="folHlin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
            <a:extLst>
              <a:ext uri="{FF2B5EF4-FFF2-40B4-BE49-F238E27FC236}">
                <a16:creationId xmlns:a16="http://schemas.microsoft.com/office/drawing/2014/main" id="{B60EBE02-8AFC-400C-B5FC-B5ACFCB49EB5}"/>
              </a:ext>
            </a:extLst>
          </p:cNvPr>
          <p:cNvSpPr>
            <a:spLocks noGrp="1" noChangeArrowheads="1"/>
          </p:cNvSpPr>
          <p:nvPr>
            <p:ph type="title"/>
          </p:nvPr>
        </p:nvSpPr>
        <p:spPr>
          <a:xfrm>
            <a:off x="684213" y="188913"/>
            <a:ext cx="7772400" cy="1143000"/>
          </a:xfrm>
        </p:spPr>
        <p:txBody>
          <a:bodyPr/>
          <a:lstStyle/>
          <a:p>
            <a:r>
              <a:rPr lang="de-DE" altLang="de-DE" sz="2800"/>
              <a:t>Soziale Landkarte der Metropolregion Ruhr</a:t>
            </a:r>
          </a:p>
        </p:txBody>
      </p:sp>
      <p:sp>
        <p:nvSpPr>
          <p:cNvPr id="23554" name="Rectangle 3">
            <a:extLst>
              <a:ext uri="{FF2B5EF4-FFF2-40B4-BE49-F238E27FC236}">
                <a16:creationId xmlns:a16="http://schemas.microsoft.com/office/drawing/2014/main" id="{B2D5D49A-0B67-4624-9ADF-A37B22A10033}"/>
              </a:ext>
            </a:extLst>
          </p:cNvPr>
          <p:cNvSpPr>
            <a:spLocks noGrp="1" noChangeArrowheads="1"/>
          </p:cNvSpPr>
          <p:nvPr>
            <p:ph type="body" idx="1"/>
          </p:nvPr>
        </p:nvSpPr>
        <p:spPr/>
        <p:txBody>
          <a:bodyPr/>
          <a:lstStyle/>
          <a:p>
            <a:endParaRPr lang="de-DE" altLang="de-DE"/>
          </a:p>
        </p:txBody>
      </p:sp>
      <p:pic>
        <p:nvPicPr>
          <p:cNvPr id="23555" name="Picture 4">
            <a:extLst>
              <a:ext uri="{FF2B5EF4-FFF2-40B4-BE49-F238E27FC236}">
                <a16:creationId xmlns:a16="http://schemas.microsoft.com/office/drawing/2014/main" id="{BF165095-2827-4EB3-97C3-4BE69642B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835183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a:extLst>
              <a:ext uri="{FF2B5EF4-FFF2-40B4-BE49-F238E27FC236}">
                <a16:creationId xmlns:a16="http://schemas.microsoft.com/office/drawing/2014/main" id="{6401AE83-8950-4708-9140-A56BC6C515EB}"/>
              </a:ext>
            </a:extLst>
          </p:cNvPr>
          <p:cNvSpPr>
            <a:spLocks noGrp="1"/>
          </p:cNvSpPr>
          <p:nvPr>
            <p:ph type="title"/>
          </p:nvPr>
        </p:nvSpPr>
        <p:spPr/>
        <p:txBody>
          <a:bodyPr/>
          <a:lstStyle/>
          <a:p>
            <a:endParaRPr lang="de-DE" altLang="de-DE"/>
          </a:p>
        </p:txBody>
      </p:sp>
      <p:sp>
        <p:nvSpPr>
          <p:cNvPr id="25602" name="Datumsplatzhalter 3">
            <a:extLst>
              <a:ext uri="{FF2B5EF4-FFF2-40B4-BE49-F238E27FC236}">
                <a16:creationId xmlns:a16="http://schemas.microsoft.com/office/drawing/2014/main" id="{C5319C3A-BB79-42C2-842F-3437BDA03C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801461E-269F-460C-8075-F8BBD73C9863}" type="datetime1">
              <a:rPr lang="de-DE" altLang="de-DE" smtClean="0"/>
              <a:pPr/>
              <a:t>16.07.2020</a:t>
            </a:fld>
            <a:endParaRPr lang="de-DE" altLang="de-DE"/>
          </a:p>
        </p:txBody>
      </p:sp>
      <p:sp>
        <p:nvSpPr>
          <p:cNvPr id="25603" name="Fußzeilenplatzhalter 4">
            <a:extLst>
              <a:ext uri="{FF2B5EF4-FFF2-40B4-BE49-F238E27FC236}">
                <a16:creationId xmlns:a16="http://schemas.microsoft.com/office/drawing/2014/main" id="{85AD9B62-5DF1-48C8-B501-2C6C4FD40EF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25604" name="Foliennummernplatzhalter 5">
            <a:extLst>
              <a:ext uri="{FF2B5EF4-FFF2-40B4-BE49-F238E27FC236}">
                <a16:creationId xmlns:a16="http://schemas.microsoft.com/office/drawing/2014/main" id="{FC206761-1491-4CA9-A3BA-31C3807604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E56A4C5-ECBE-4918-9478-FF9B984984B4}" type="slidenum">
              <a:rPr lang="de-DE" altLang="de-DE"/>
              <a:pPr/>
              <a:t>6</a:t>
            </a:fld>
            <a:endParaRPr lang="de-DE" altLang="de-DE"/>
          </a:p>
        </p:txBody>
      </p:sp>
      <p:pic>
        <p:nvPicPr>
          <p:cNvPr id="25605" name="Picture 2">
            <a:extLst>
              <a:ext uri="{FF2B5EF4-FFF2-40B4-BE49-F238E27FC236}">
                <a16:creationId xmlns:a16="http://schemas.microsoft.com/office/drawing/2014/main" id="{427327BB-C233-408A-8607-0ED24EC8A6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836613"/>
            <a:ext cx="5394325" cy="54641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625" name="Group 2">
            <a:extLst>
              <a:ext uri="{FF2B5EF4-FFF2-40B4-BE49-F238E27FC236}">
                <a16:creationId xmlns:a16="http://schemas.microsoft.com/office/drawing/2014/main" id="{850512FC-33E4-4C61-9772-210431362FA6}"/>
              </a:ext>
            </a:extLst>
          </p:cNvPr>
          <p:cNvGrpSpPr>
            <a:grpSpLocks/>
          </p:cNvGrpSpPr>
          <p:nvPr/>
        </p:nvGrpSpPr>
        <p:grpSpPr bwMode="auto">
          <a:xfrm>
            <a:off x="1714500" y="571500"/>
            <a:ext cx="0" cy="0"/>
            <a:chOff x="0" y="0"/>
            <a:chExt cx="0" cy="0"/>
          </a:xfrm>
        </p:grpSpPr>
        <p:sp>
          <p:nvSpPr>
            <p:cNvPr id="26631" name="Rectangle 3">
              <a:extLst>
                <a:ext uri="{FF2B5EF4-FFF2-40B4-BE49-F238E27FC236}">
                  <a16:creationId xmlns:a16="http://schemas.microsoft.com/office/drawing/2014/main" id="{B62B48C9-515B-4C57-96AA-BFF89761CFED}"/>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sp>
          <p:nvSpPr>
            <p:cNvPr id="26632" name="Rectangle 4">
              <a:extLst>
                <a:ext uri="{FF2B5EF4-FFF2-40B4-BE49-F238E27FC236}">
                  <a16:creationId xmlns:a16="http://schemas.microsoft.com/office/drawing/2014/main" id="{32F346E6-8BA4-4B8E-A716-365C5A0229CA}"/>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26626" name="Group 5">
            <a:extLst>
              <a:ext uri="{FF2B5EF4-FFF2-40B4-BE49-F238E27FC236}">
                <a16:creationId xmlns:a16="http://schemas.microsoft.com/office/drawing/2014/main" id="{94C4EAFA-D6A9-4C9B-8812-81C223A8D0BB}"/>
              </a:ext>
            </a:extLst>
          </p:cNvPr>
          <p:cNvGrpSpPr>
            <a:grpSpLocks/>
          </p:cNvGrpSpPr>
          <p:nvPr/>
        </p:nvGrpSpPr>
        <p:grpSpPr bwMode="auto">
          <a:xfrm>
            <a:off x="1714500" y="571500"/>
            <a:ext cx="0" cy="0"/>
            <a:chOff x="0" y="0"/>
            <a:chExt cx="0" cy="0"/>
          </a:xfrm>
        </p:grpSpPr>
        <p:sp>
          <p:nvSpPr>
            <p:cNvPr id="26629" name="Rectangle 6">
              <a:extLst>
                <a:ext uri="{FF2B5EF4-FFF2-40B4-BE49-F238E27FC236}">
                  <a16:creationId xmlns:a16="http://schemas.microsoft.com/office/drawing/2014/main" id="{C1E0B0CD-24D1-4238-A6AC-A206D6A299A6}"/>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sp>
          <p:nvSpPr>
            <p:cNvPr id="26630" name="Rectangle 7">
              <a:extLst>
                <a:ext uri="{FF2B5EF4-FFF2-40B4-BE49-F238E27FC236}">
                  <a16:creationId xmlns:a16="http://schemas.microsoft.com/office/drawing/2014/main" id="{D99756A0-6FF7-44E3-B0F4-F4B271CFE9E2}"/>
                </a:ext>
              </a:extLst>
            </p:cNvPr>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75117" name="Rectangle 13">
            <a:extLst>
              <a:ext uri="{FF2B5EF4-FFF2-40B4-BE49-F238E27FC236}">
                <a16:creationId xmlns:a16="http://schemas.microsoft.com/office/drawing/2014/main" id="{7911FF40-B973-4684-A313-76A78066BC12}"/>
              </a:ext>
            </a:extLst>
          </p:cNvPr>
          <p:cNvSpPr>
            <a:spLocks noGrp="1" noChangeArrowheads="1"/>
          </p:cNvSpPr>
          <p:nvPr>
            <p:ph type="body" sz="half" idx="4294967295"/>
          </p:nvPr>
        </p:nvSpPr>
        <p:spPr>
          <a:xfrm>
            <a:off x="457200" y="1600200"/>
            <a:ext cx="4038600" cy="4525963"/>
          </a:xfrm>
        </p:spPr>
        <p:txBody>
          <a:bodyPr/>
          <a:lstStyle/>
          <a:p>
            <a:pPr>
              <a:lnSpc>
                <a:spcPct val="80000"/>
              </a:lnSpc>
              <a:buFontTx/>
              <a:buNone/>
            </a:pPr>
            <a:r>
              <a:rPr lang="de-DE" altLang="de-DE" sz="2800">
                <a:solidFill>
                  <a:schemeClr val="folHlink"/>
                </a:solidFill>
              </a:rPr>
              <a:t>    </a:t>
            </a:r>
            <a:r>
              <a:rPr lang="de-DE" altLang="de-DE" sz="2800">
                <a:solidFill>
                  <a:srgbClr val="92D050"/>
                </a:solidFill>
              </a:rPr>
              <a:t>„Humankapital“</a:t>
            </a:r>
          </a:p>
          <a:p>
            <a:pPr>
              <a:lnSpc>
                <a:spcPct val="80000"/>
              </a:lnSpc>
              <a:buFontTx/>
              <a:buNone/>
            </a:pPr>
            <a:r>
              <a:rPr lang="de-DE" altLang="de-DE" sz="2400"/>
              <a:t>	</a:t>
            </a:r>
          </a:p>
          <a:p>
            <a:pPr>
              <a:lnSpc>
                <a:spcPct val="80000"/>
              </a:lnSpc>
              <a:buFontTx/>
              <a:buNone/>
            </a:pPr>
            <a:r>
              <a:rPr lang="de-DE" altLang="de-DE" sz="2400"/>
              <a:t>    </a:t>
            </a:r>
            <a:r>
              <a:rPr lang="de-DE" altLang="de-DE" sz="2000"/>
              <a:t>…die wirtschaftlich   nützlichen und berufsverwertbaren Fähigkeiten und Kenntnisse der Mitglieder einer Gesellschaft </a:t>
            </a:r>
          </a:p>
        </p:txBody>
      </p:sp>
      <p:sp>
        <p:nvSpPr>
          <p:cNvPr id="175118" name="Rectangle 14">
            <a:extLst>
              <a:ext uri="{FF2B5EF4-FFF2-40B4-BE49-F238E27FC236}">
                <a16:creationId xmlns:a16="http://schemas.microsoft.com/office/drawing/2014/main" id="{C2C71D48-2D95-4411-B352-3697C1D07350}"/>
              </a:ext>
            </a:extLst>
          </p:cNvPr>
          <p:cNvSpPr>
            <a:spLocks noGrp="1" noChangeArrowheads="1"/>
          </p:cNvSpPr>
          <p:nvPr>
            <p:ph type="body" sz="half" idx="4294967295"/>
          </p:nvPr>
        </p:nvSpPr>
        <p:spPr>
          <a:xfrm>
            <a:off x="4648200" y="1600200"/>
            <a:ext cx="4038600" cy="4708525"/>
          </a:xfrm>
        </p:spPr>
        <p:txBody>
          <a:bodyPr/>
          <a:lstStyle/>
          <a:p>
            <a:pPr>
              <a:lnSpc>
                <a:spcPct val="80000"/>
              </a:lnSpc>
              <a:buFontTx/>
              <a:buNone/>
            </a:pPr>
            <a:r>
              <a:rPr lang="de-DE" altLang="de-DE" sz="2800">
                <a:solidFill>
                  <a:srgbClr val="92D050"/>
                </a:solidFill>
              </a:rPr>
              <a:t>   „Humanvermögen“</a:t>
            </a:r>
          </a:p>
          <a:p>
            <a:pPr>
              <a:lnSpc>
                <a:spcPct val="80000"/>
              </a:lnSpc>
              <a:buFontTx/>
              <a:buNone/>
            </a:pPr>
            <a:r>
              <a:rPr lang="de-DE" altLang="de-DE" sz="2400"/>
              <a:t>	</a:t>
            </a:r>
          </a:p>
          <a:p>
            <a:pPr>
              <a:lnSpc>
                <a:spcPct val="80000"/>
              </a:lnSpc>
              <a:buFontTx/>
              <a:buNone/>
            </a:pPr>
            <a:r>
              <a:rPr lang="de-DE" altLang="de-DE" sz="2000"/>
              <a:t>… elementare Daseinskompetenzen und Motive, </a:t>
            </a:r>
          </a:p>
          <a:p>
            <a:pPr>
              <a:lnSpc>
                <a:spcPct val="80000"/>
              </a:lnSpc>
              <a:buFontTx/>
              <a:buNone/>
            </a:pPr>
            <a:r>
              <a:rPr lang="de-DE" altLang="de-DE" sz="2000"/>
              <a:t>	die „soziale Existenzgrundlage der Gesellschaft“,</a:t>
            </a:r>
          </a:p>
          <a:p>
            <a:pPr>
              <a:lnSpc>
                <a:spcPct val="80000"/>
              </a:lnSpc>
              <a:buFontTx/>
              <a:buNone/>
            </a:pPr>
            <a:r>
              <a:rPr lang="de-DE" altLang="de-DE" sz="2000"/>
              <a:t>	die Voraussetzung für den Aufbau von Humankapital,</a:t>
            </a:r>
          </a:p>
          <a:p>
            <a:pPr>
              <a:lnSpc>
                <a:spcPct val="80000"/>
              </a:lnSpc>
              <a:buFontTx/>
              <a:buNone/>
            </a:pPr>
            <a:r>
              <a:rPr lang="de-DE" altLang="de-DE" sz="2000"/>
              <a:t>	z.B. „Solidarität, Empathie, Gesundheit, Selbstvertrauen, Partizipationsbereitschaft</a:t>
            </a:r>
            <a:r>
              <a:rPr lang="de-DE" altLang="de-DE" sz="2400"/>
              <a:t>“</a:t>
            </a:r>
          </a:p>
          <a:p>
            <a:pPr>
              <a:lnSpc>
                <a:spcPct val="80000"/>
              </a:lnSpc>
              <a:buFontTx/>
              <a:buNone/>
            </a:pPr>
            <a:endParaRPr lang="de-DE" altLang="de-DE" sz="2400"/>
          </a:p>
          <a:p>
            <a:pPr>
              <a:lnSpc>
                <a:spcPct val="80000"/>
              </a:lnSpc>
              <a:buFontTx/>
              <a:buNone/>
            </a:pPr>
            <a:r>
              <a:rPr lang="de-DE" altLang="de-DE" sz="2400"/>
              <a:t>	</a:t>
            </a:r>
            <a:r>
              <a:rPr lang="de-DE" altLang="de-DE" sz="2000"/>
              <a:t>wird in den Familien und den „kleinen Lebenskreisen“ erworben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17">
                                            <p:txEl>
                                              <p:pRg st="0" end="0"/>
                                            </p:txEl>
                                          </p:spTgt>
                                        </p:tgtEl>
                                        <p:attrNameLst>
                                          <p:attrName>style.visibility</p:attrName>
                                        </p:attrNameLst>
                                      </p:cBhvr>
                                      <p:to>
                                        <p:strVal val="visible"/>
                                      </p:to>
                                    </p:set>
                                    <p:animEffect transition="in" filter="fade">
                                      <p:cBhvr>
                                        <p:cTn id="7" dur="2000"/>
                                        <p:tgtEl>
                                          <p:spTgt spid="1751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17">
                                            <p:txEl>
                                              <p:pRg st="1" end="1"/>
                                            </p:txEl>
                                          </p:spTgt>
                                        </p:tgtEl>
                                        <p:attrNameLst>
                                          <p:attrName>style.visibility</p:attrName>
                                        </p:attrNameLst>
                                      </p:cBhvr>
                                      <p:to>
                                        <p:strVal val="visible"/>
                                      </p:to>
                                    </p:set>
                                    <p:animEffect transition="in" filter="fade">
                                      <p:cBhvr>
                                        <p:cTn id="12" dur="2000"/>
                                        <p:tgtEl>
                                          <p:spTgt spid="1751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117">
                                            <p:txEl>
                                              <p:pRg st="2" end="2"/>
                                            </p:txEl>
                                          </p:spTgt>
                                        </p:tgtEl>
                                        <p:attrNameLst>
                                          <p:attrName>style.visibility</p:attrName>
                                        </p:attrNameLst>
                                      </p:cBhvr>
                                      <p:to>
                                        <p:strVal val="visible"/>
                                      </p:to>
                                    </p:set>
                                    <p:animEffect transition="in" filter="fade">
                                      <p:cBhvr>
                                        <p:cTn id="17" dur="2000"/>
                                        <p:tgtEl>
                                          <p:spTgt spid="1751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5118">
                                            <p:txEl>
                                              <p:pRg st="0" end="0"/>
                                            </p:txEl>
                                          </p:spTgt>
                                        </p:tgtEl>
                                        <p:attrNameLst>
                                          <p:attrName>style.visibility</p:attrName>
                                        </p:attrNameLst>
                                      </p:cBhvr>
                                      <p:to>
                                        <p:strVal val="visible"/>
                                      </p:to>
                                    </p:set>
                                    <p:animEffect transition="in" filter="fade">
                                      <p:cBhvr>
                                        <p:cTn id="22" dur="2000"/>
                                        <p:tgtEl>
                                          <p:spTgt spid="17511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5118">
                                            <p:txEl>
                                              <p:pRg st="1" end="1"/>
                                            </p:txEl>
                                          </p:spTgt>
                                        </p:tgtEl>
                                        <p:attrNameLst>
                                          <p:attrName>style.visibility</p:attrName>
                                        </p:attrNameLst>
                                      </p:cBhvr>
                                      <p:to>
                                        <p:strVal val="visible"/>
                                      </p:to>
                                    </p:set>
                                    <p:animEffect transition="in" filter="fade">
                                      <p:cBhvr>
                                        <p:cTn id="27" dur="2000"/>
                                        <p:tgtEl>
                                          <p:spTgt spid="17511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5118">
                                            <p:txEl>
                                              <p:pRg st="2" end="2"/>
                                            </p:txEl>
                                          </p:spTgt>
                                        </p:tgtEl>
                                        <p:attrNameLst>
                                          <p:attrName>style.visibility</p:attrName>
                                        </p:attrNameLst>
                                      </p:cBhvr>
                                      <p:to>
                                        <p:strVal val="visible"/>
                                      </p:to>
                                    </p:set>
                                    <p:animEffect transition="in" filter="fade">
                                      <p:cBhvr>
                                        <p:cTn id="32" dur="2000"/>
                                        <p:tgtEl>
                                          <p:spTgt spid="175118">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5118">
                                            <p:txEl>
                                              <p:pRg st="3" end="3"/>
                                            </p:txEl>
                                          </p:spTgt>
                                        </p:tgtEl>
                                        <p:attrNameLst>
                                          <p:attrName>style.visibility</p:attrName>
                                        </p:attrNameLst>
                                      </p:cBhvr>
                                      <p:to>
                                        <p:strVal val="visible"/>
                                      </p:to>
                                    </p:set>
                                    <p:animEffect transition="in" filter="fade">
                                      <p:cBhvr>
                                        <p:cTn id="37" dur="2000"/>
                                        <p:tgtEl>
                                          <p:spTgt spid="175118">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5118">
                                            <p:txEl>
                                              <p:pRg st="4" end="4"/>
                                            </p:txEl>
                                          </p:spTgt>
                                        </p:tgtEl>
                                        <p:attrNameLst>
                                          <p:attrName>style.visibility</p:attrName>
                                        </p:attrNameLst>
                                      </p:cBhvr>
                                      <p:to>
                                        <p:strVal val="visible"/>
                                      </p:to>
                                    </p:set>
                                    <p:animEffect transition="in" filter="fade">
                                      <p:cBhvr>
                                        <p:cTn id="42" dur="2000"/>
                                        <p:tgtEl>
                                          <p:spTgt spid="175118">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5118">
                                            <p:txEl>
                                              <p:pRg st="5" end="5"/>
                                            </p:txEl>
                                          </p:spTgt>
                                        </p:tgtEl>
                                        <p:attrNameLst>
                                          <p:attrName>style.visibility</p:attrName>
                                        </p:attrNameLst>
                                      </p:cBhvr>
                                      <p:to>
                                        <p:strVal val="visible"/>
                                      </p:to>
                                    </p:set>
                                    <p:animEffect transition="in" filter="fade">
                                      <p:cBhvr>
                                        <p:cTn id="47" dur="2000"/>
                                        <p:tgtEl>
                                          <p:spTgt spid="175118">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5118">
                                            <p:txEl>
                                              <p:pRg st="7" end="7"/>
                                            </p:txEl>
                                          </p:spTgt>
                                        </p:tgtEl>
                                        <p:attrNameLst>
                                          <p:attrName>style.visibility</p:attrName>
                                        </p:attrNameLst>
                                      </p:cBhvr>
                                      <p:to>
                                        <p:strVal val="visible"/>
                                      </p:to>
                                    </p:set>
                                    <p:animEffect transition="in" filter="fade">
                                      <p:cBhvr>
                                        <p:cTn id="52" dur="2000"/>
                                        <p:tgtEl>
                                          <p:spTgt spid="1751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7" grpId="0" build="p"/>
      <p:bldP spid="1751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umsplatzhalter 1">
            <a:extLst>
              <a:ext uri="{FF2B5EF4-FFF2-40B4-BE49-F238E27FC236}">
                <a16:creationId xmlns:a16="http://schemas.microsoft.com/office/drawing/2014/main" id="{A71C9299-A135-4F4E-BD82-05C86B39015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979B4C2-2A26-4B7C-8898-FD9FBEA65901}" type="datetime1">
              <a:rPr lang="de-DE" altLang="de-DE" smtClean="0"/>
              <a:pPr/>
              <a:t>16.07.2020</a:t>
            </a:fld>
            <a:endParaRPr lang="de-DE" altLang="de-DE"/>
          </a:p>
        </p:txBody>
      </p:sp>
      <p:sp>
        <p:nvSpPr>
          <p:cNvPr id="28674" name="Fußzeilenplatzhalter 2">
            <a:extLst>
              <a:ext uri="{FF2B5EF4-FFF2-40B4-BE49-F238E27FC236}">
                <a16:creationId xmlns:a16="http://schemas.microsoft.com/office/drawing/2014/main" id="{ECD50FB1-5D73-4D5B-95F6-1587649D1F0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28675" name="Foliennummernplatzhalter 3">
            <a:extLst>
              <a:ext uri="{FF2B5EF4-FFF2-40B4-BE49-F238E27FC236}">
                <a16:creationId xmlns:a16="http://schemas.microsoft.com/office/drawing/2014/main" id="{6D3FB064-B047-4000-AA2C-4BC81BB8DF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49761D6-5C3C-4940-8FB6-98603326CCC5}" type="slidenum">
              <a:rPr lang="de-DE" altLang="de-DE"/>
              <a:pPr/>
              <a:t>8</a:t>
            </a:fld>
            <a:endParaRPr lang="de-DE" altLang="de-DE"/>
          </a:p>
        </p:txBody>
      </p:sp>
      <p:pic>
        <p:nvPicPr>
          <p:cNvPr id="28676" name="Picture 2">
            <a:extLst>
              <a:ext uri="{FF2B5EF4-FFF2-40B4-BE49-F238E27FC236}">
                <a16:creationId xmlns:a16="http://schemas.microsoft.com/office/drawing/2014/main" id="{3A768214-CD6A-413D-95F8-67F2C5507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umsplatzhalter 1">
            <a:extLst>
              <a:ext uri="{FF2B5EF4-FFF2-40B4-BE49-F238E27FC236}">
                <a16:creationId xmlns:a16="http://schemas.microsoft.com/office/drawing/2014/main" id="{6B86B812-6EE2-4D93-80B6-C0AC8891F1A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BA36278-6F2F-4F2A-B0F9-6DFC32D0E070}" type="datetime1">
              <a:rPr lang="de-DE" altLang="de-DE" smtClean="0"/>
              <a:pPr/>
              <a:t>16.07.2020</a:t>
            </a:fld>
            <a:endParaRPr lang="de-DE" altLang="de-DE"/>
          </a:p>
        </p:txBody>
      </p:sp>
      <p:sp>
        <p:nvSpPr>
          <p:cNvPr id="29698" name="Fußzeilenplatzhalter 2">
            <a:extLst>
              <a:ext uri="{FF2B5EF4-FFF2-40B4-BE49-F238E27FC236}">
                <a16:creationId xmlns:a16="http://schemas.microsoft.com/office/drawing/2014/main" id="{334E0ABD-4E4D-49E5-B1D7-A77B73F3CA1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de-DE" altLang="de-DE"/>
              <a:t>Prof. Dr. Klaus Peter Strohmeier</a:t>
            </a:r>
          </a:p>
        </p:txBody>
      </p:sp>
      <p:sp>
        <p:nvSpPr>
          <p:cNvPr id="29699" name="Foliennummernplatzhalter 3">
            <a:extLst>
              <a:ext uri="{FF2B5EF4-FFF2-40B4-BE49-F238E27FC236}">
                <a16:creationId xmlns:a16="http://schemas.microsoft.com/office/drawing/2014/main" id="{CBB706E0-C8BD-4793-BE43-702E926FD5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FD42979-9E7E-4E89-AD02-CF73010B5611}" type="slidenum">
              <a:rPr lang="de-DE" altLang="de-DE"/>
              <a:pPr/>
              <a:t>9</a:t>
            </a:fld>
            <a:endParaRPr lang="de-DE" altLang="de-DE"/>
          </a:p>
        </p:txBody>
      </p:sp>
      <p:pic>
        <p:nvPicPr>
          <p:cNvPr id="29700" name="Picture 2">
            <a:extLst>
              <a:ext uri="{FF2B5EF4-FFF2-40B4-BE49-F238E27FC236}">
                <a16:creationId xmlns:a16="http://schemas.microsoft.com/office/drawing/2014/main" id="{5FF2589B-9C1D-4340-91A7-5BD754A68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RubFlama-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hv2011_foruma_einfuehrung</Template>
  <TotalTime>0</TotalTime>
  <Words>714</Words>
  <Application>Microsoft Office PowerPoint</Application>
  <PresentationFormat>Bildschirmpräsentation (4:3)</PresentationFormat>
  <Paragraphs>96</Paragraphs>
  <Slides>14</Slides>
  <Notes>11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RubFlama-Bold</vt:lpstr>
      <vt:lpstr>Standarddesign</vt:lpstr>
      <vt:lpstr>"Mehr Chancen durch Bildung - Investition in die Zukunft"</vt:lpstr>
      <vt:lpstr>PowerPoint-Präsentation</vt:lpstr>
      <vt:lpstr>SGBII-Quoten und Anteile nicht-deutscher Bevölkerung in den deutschen Großstädten</vt:lpstr>
      <vt:lpstr>PowerPoint-Präsentation</vt:lpstr>
      <vt:lpstr>Soziale Landkarte der Metropolregion Ruhr</vt:lpstr>
      <vt:lpstr>PowerPoint-Präsentation</vt:lpstr>
      <vt:lpstr>PowerPoint-Präsentation</vt:lpstr>
      <vt:lpstr>PowerPoint-Präsentation</vt:lpstr>
      <vt:lpstr>PowerPoint-Präsentation</vt:lpstr>
      <vt:lpstr>PowerPoint-Präsentation</vt:lpstr>
      <vt:lpstr>Sprachverständnis und Grammatik unsicher nach Kita und Bezirk</vt:lpstr>
      <vt:lpstr>Soziale Herkunft und Bildungserfolg hängen zusammen</vt:lpstr>
      <vt:lpstr>  Kinder nachhaltig fördern geht nicht ohne die Familie!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"Mehr Chancen durch Bildung - Investition in die Zukunft"</dc:title>
  <dc:creator>Julia Hauptmann</dc:creator>
  <cp:lastModifiedBy>Julia Hauptmann</cp:lastModifiedBy>
  <cp:revision>1</cp:revision>
  <dcterms:created xsi:type="dcterms:W3CDTF">2020-07-16T10:57:18Z</dcterms:created>
  <dcterms:modified xsi:type="dcterms:W3CDTF">2020-07-16T10:57:32Z</dcterms:modified>
</cp:coreProperties>
</file>